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9" r:id="rId2"/>
    <p:sldId id="274" r:id="rId3"/>
    <p:sldId id="272" r:id="rId4"/>
    <p:sldId id="273" r:id="rId5"/>
    <p:sldId id="270" r:id="rId6"/>
    <p:sldId id="276" r:id="rId7"/>
    <p:sldId id="256" r:id="rId8"/>
    <p:sldId id="275" r:id="rId9"/>
    <p:sldId id="257" r:id="rId10"/>
    <p:sldId id="258" r:id="rId11"/>
    <p:sldId id="259" r:id="rId12"/>
    <p:sldId id="286" r:id="rId13"/>
    <p:sldId id="288" r:id="rId14"/>
    <p:sldId id="287" r:id="rId15"/>
    <p:sldId id="279" r:id="rId16"/>
    <p:sldId id="278" r:id="rId17"/>
    <p:sldId id="280" r:id="rId18"/>
    <p:sldId id="282" r:id="rId19"/>
    <p:sldId id="281" r:id="rId20"/>
    <p:sldId id="283" r:id="rId21"/>
    <p:sldId id="284" r:id="rId22"/>
    <p:sldId id="262" r:id="rId23"/>
    <p:sldId id="285" r:id="rId24"/>
    <p:sldId id="271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F3DA8-D198-64A5-7BB2-63129CE00058}" v="43" dt="2024-10-19T02:58:47.696"/>
    <p1510:client id="{7625740A-59F9-7342-A60C-D48E8B571CA2}" v="253" dt="2024-10-19T03:57:27.891"/>
    <p1510:client id="{7CF6EC85-7B1A-489F-5D6C-97F8C3C253B5}" v="72" dt="2024-10-19T04:14:46.871"/>
    <p1510:client id="{87640AAC-7084-CC21-0DE4-43EBFE8BD6D7}" v="138" dt="2024-10-19T04:33:20.185"/>
    <p1510:client id="{B0467868-5FE7-4356-8E3D-058A16C56FA6}" v="54" dt="2024-10-19T02:39:38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31" autoAdjust="0"/>
  </p:normalViewPr>
  <p:slideViewPr>
    <p:cSldViewPr snapToGrid="0">
      <p:cViewPr varScale="1">
        <p:scale>
          <a:sx n="36" d="100"/>
          <a:sy n="36" d="100"/>
        </p:scale>
        <p:origin x="43" y="317"/>
      </p:cViewPr>
      <p:guideLst/>
    </p:cSldViewPr>
  </p:slideViewPr>
  <p:notesTextViewPr>
    <p:cViewPr>
      <p:scale>
        <a:sx n="1" d="1"/>
        <a:sy n="1" d="1"/>
      </p:scale>
      <p:origin x="0" y="-571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9CA2-01E6-4AE3-B423-8541CB3F7001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4C00C-C011-405B-8619-45D115E16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98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82523"/>
                </a:solidFill>
                <a:effectLst/>
                <a:latin typeface="Ginto"/>
              </a:rPr>
              <a:t>生成圖片，一個白髮女生遠離人群，感到孤獨。</a:t>
            </a:r>
            <a:endParaRPr lang="en-US" altLang="zh-TW" b="0" i="0" dirty="0">
              <a:solidFill>
                <a:srgbClr val="282523"/>
              </a:solidFill>
              <a:effectLst/>
              <a:latin typeface="Ginto"/>
            </a:endParaRPr>
          </a:p>
          <a:p>
            <a:endParaRPr lang="en-US" altLang="zh-TW" b="1" i="0" dirty="0">
              <a:solidFill>
                <a:srgbClr val="282523"/>
              </a:solidFill>
              <a:effectLst/>
              <a:latin typeface="Ginto"/>
            </a:endParaRPr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大家好，從以前到現在我都是一個人。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05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一棟辦活動的建築，大約兩層樓，往上看的視角，天空蔚藍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日本動漫風格，遊戲發布會現場，在白天人群眾多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日本動漫風格，遊戲發布會現場，其中有一個大屏幕是一位粉色短頭髮的玩家，穿著貓咪圖案的深藍色連帽杉，是發佈會的特邀嘉賓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黑色外套，雙手拿著遊戲傳單，四處觀望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我試著參加許多活動。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480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日本動漫風，一個白色短髮女生穿著白色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黑色外套，隨著畫面的轉換，出現在不同的活動現場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在接下來的活動中採取更主動的態度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371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日本動漫風，一個白色短髮女生穿著白色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黑色外套，隨著畫面的轉換，出現在不同的活動現場</a:t>
            </a:r>
          </a:p>
          <a:p>
            <a:endParaRPr lang="en-US" altLang="zh-TW" dirty="0"/>
          </a:p>
          <a:p>
            <a:r>
              <a:rPr lang="zh-TW" altLang="en-US" dirty="0"/>
              <a:t>日本動漫風，一個白色短髮女生穿著白色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黑色外套，出現在不同的活動現場，在每個活動中努力參與，但始終沒有立即找到朋友，卻依然保持著對人的關注和願意互動的態度。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，去了解別人、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05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日本動漫風，一個白色短髮女生穿著白色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黑色外套，隨著畫面的轉換，出現在不同的活動現場</a:t>
            </a:r>
          </a:p>
          <a:p>
            <a:endParaRPr lang="en-US" altLang="zh-TW" dirty="0"/>
          </a:p>
          <a:p>
            <a:r>
              <a:rPr lang="zh-TW" altLang="en-US" dirty="0"/>
              <a:t>日本動漫風，一個白色短髮女生穿著白色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黑色外套，出現在不同的活動現場，在每個活動中努力參與，但始終沒有立即找到朋友，卻依然保持著對人的關注和願意互動的態度。</a:t>
            </a:r>
            <a:endParaRPr lang="en-US" altLang="zh-TW" dirty="0"/>
          </a:p>
          <a:p>
            <a:endParaRPr lang="en-US" altLang="zh-TW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傾聽他們的想法，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821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日本動漫風，一個白色短髮女生穿著白色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黑色外套，隨著畫面的轉換，出現在不同的活動現場</a:t>
            </a:r>
          </a:p>
          <a:p>
            <a:endParaRPr lang="en-US" altLang="zh-TW" dirty="0"/>
          </a:p>
          <a:p>
            <a:r>
              <a:rPr lang="zh-TW" altLang="en-US" dirty="0"/>
              <a:t>日本動漫風，一個白色短髮女生穿著白色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黑色外套，出現在不同的活動現場，在每個活動中努力參與，但始終沒有立即找到朋友，卻依然保持著對人的關注和願意互動的態度。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而不僅僅是等待別人來接近</a:t>
            </a:r>
            <a:r>
              <a:rPr lang="zh-TW" altLang="en-US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</a:t>
            </a: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345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日本動漫風，一個白色短髮女生穿著白色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黑色外套，站在角落，周圍有一群人在互動，但你並沒有融入其中。眼神充滿期待但又帶有一點點失落，環顧四周，觀察著周圍的動態。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雖然在接下來的幾次活動中，依然沒有遇到志趣相投的朋友，</a:t>
            </a:r>
            <a:endParaRPr lang="en-US" altLang="zh-TW" b="1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10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日本動漫風，一個白色短髮女生穿著白色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黑色外套，在每個活動中努力參與，但始終沒有立即找到朋友，卻依然保持著對人的關注和願意互動的態度。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但我逐漸感受到自己的心態變得更加開放和自在。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621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日本動漫風，在學校的噴水池，一個粉色短頭髮粉色眼睛的女生，穿著深藍色貓咪連帽衣，正在低頭玩遊戲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日本動漫風格，遊戲發布會現場，其中有一個大屏幕是一位粉色短頭髮的玩家，穿著貓咪圖案的深藍色連帽杉，是發佈會的特邀嘉賓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在學校的某一天，你無意間遇到了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872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日本動漫風，在學校的噴水池，一個粉色短頭髮粉色眼睛的女生，穿著深藍色貓咪連帽衣，正在低頭玩遊戲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日本動漫風格，遊戲發布會現場，其中有一個大屏幕是一位粉色短頭髮的玩家，穿著貓咪圖案的深藍色連帽杉，是發佈會的特邀嘉賓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之前在活動中見過的一位同學，當時我與她並沒有過多的交流。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37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黑色外套，在學校的噴水池，撞上一個粉色短頭髮粉色眼睛，穿著深藍色貓咪連帽衣，正在低頭玩遊戲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這次遇到，我鼓起勇氣主動向對方打招呼，並且聊起了之前我們相遇的事情。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5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生成圖片，一個白色短髮女生穿著白色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黑色外套，獨自一人感到孤獨，看著一群人經過，羨慕有朋友的人。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不善與人交流，總是一個人獨來獨往。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378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黑色外套，在學校的噴水池，兩人坐在噴水池邊交談，一個粉色短頭髮粉色眼睛，穿著深藍色貓咪連帽衣，正在低頭玩遊戲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黑色外套，一個粉色短頭髮粉色眼睛，穿著深藍色貓咪連帽衣在學校的噴水池，兩人坐在噴水池邊交談，談到了喜歡的遊戲開懷大笑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我發現她和我一樣對遊戲非常感興趣，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056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黑色外套，在學校的噴水池，兩人坐在噴水池邊交談，一個粉色短頭髮粉色眼睛，穿著深藍色貓咪連帽衣，正在低頭玩遊戲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黑色外套，一個粉色短頭髮粉色眼睛，穿著深藍色貓咪連帽衣在學校的噴水池，兩人坐在噴水池邊交談，談到了喜歡的遊戲開懷大笑</a:t>
            </a:r>
          </a:p>
          <a:p>
            <a:endParaRPr lang="en-US" altLang="zh-TW" dirty="0"/>
          </a:p>
          <a:p>
            <a:r>
              <a:rPr lang="zh-TW" altLang="en-US" dirty="0"/>
              <a:t>日本動漫風，手機畫面呈現遊戲畫面，一個白色短髮白色眼睛女生穿著白色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黑色外套，一個粉色短頭髮粉色眼睛，穿著深藍色貓咪連帽衣，看這手機只呈現頭髮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聊著聊著，你們分享了彼此喜愛的遊戲類型、遊戲角色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936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黑色外套，在學校的噴水池，兩人坐在噴水池邊交談，一個粉色短頭髮粉色眼睛，穿著深藍色貓咪連帽衣，正在低頭玩遊戲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黑色外套，一個粉色短頭髮粉色眼睛，穿著深藍色貓咪連帽衣在學校的噴水池，兩人坐在噴水池邊交談，談到了喜歡的遊戲開懷大笑</a:t>
            </a:r>
          </a:p>
          <a:p>
            <a:endParaRPr lang="en-US" altLang="zh-TW" dirty="0"/>
          </a:p>
          <a:p>
            <a:r>
              <a:rPr lang="zh-TW" altLang="en-US" dirty="0"/>
              <a:t>日本動漫風，手機畫面呈現遊戲畫面，一個白色短髮白色眼睛女生穿著白色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黑色外套，一個粉色短頭髮粉色眼睛，穿著深藍色貓咪連帽衣，看這手機只呈現頭髮</a:t>
            </a:r>
            <a:endParaRPr lang="en-US" altLang="zh-TW" dirty="0"/>
          </a:p>
          <a:p>
            <a:endParaRPr lang="en-US" altLang="zh-TW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甚至約好下次一起玩。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190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黑色外套，一個粉色短頭髮粉色眼睛，穿著深藍色貓咪連帽衣在學校的噴水池，兩人坐在噴水池邊交談，談到了喜歡的遊戲開懷大笑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隨著交流的加深，不僅在遊戲中有了更多共同語言，還分享了生活</a:t>
            </a:r>
            <a:r>
              <a:rPr lang="zh-TW" altLang="en-US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</a:t>
            </a:r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的點滴，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157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黑色外套，一個粉色短頭髮粉色眼睛，穿著深藍色貓咪連帽衣在學校的噴水池，兩人坐在噴水池邊交談，談到了喜歡的遊戲開懷大笑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黑色外套，一個粉色短頭髮粉色眼睛，穿著深藍色貓咪連帽衣兩人坐在家中交談，一起玩遊戲</a:t>
            </a:r>
            <a:endParaRPr lang="en-US" altLang="zh-TW" dirty="0"/>
          </a:p>
          <a:p>
            <a:endParaRPr lang="en-US" altLang="zh-TW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最終你們成為了無話不談的知心好友，成功實現</a:t>
            </a:r>
            <a:r>
              <a:rPr lang="zh-TW" altLang="zh-TW" sz="1800" b="1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了</a:t>
            </a:r>
            <a:r>
              <a:rPr lang="zh-TW" altLang="en-US" sz="1800" b="1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我當時</a:t>
            </a:r>
            <a:r>
              <a:rPr lang="zh-TW" altLang="zh-TW" sz="1800" b="1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一</a:t>
            </a: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開始的目標。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52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黑色外套，幻想有一個朋友互相談話</a:t>
            </a:r>
            <a:endParaRPr lang="en-US" altLang="zh-TW" dirty="0"/>
          </a:p>
          <a:p>
            <a:endParaRPr lang="en-US" altLang="zh-TW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但其實我渴望找到一位知心好友，能夠一起分享生活點滴和共同興趣。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56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日本動畫風格，四個學生交談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但在別人交談時我卻總是插不上話，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黑色外套，一個人坐在教室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漸漸的我只能在一旁靜靜的看著，羨慕著他們的友誼。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88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演講廳，外面有看板寫著</a:t>
            </a:r>
            <a:r>
              <a:rPr lang="en-US" altLang="zh-TW" dirty="0"/>
              <a:t>'</a:t>
            </a:r>
            <a:r>
              <a:rPr lang="zh-TW" altLang="en-US" dirty="0"/>
              <a:t>名人演講</a:t>
            </a:r>
            <a:r>
              <a:rPr lang="en-US" altLang="zh-TW" dirty="0"/>
              <a:t>’</a:t>
            </a:r>
          </a:p>
          <a:p>
            <a:endParaRPr lang="en-US" altLang="zh-TW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一次學校舉辦了演講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863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黑色外套，坐在演講廳的椅子上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日本動漫風格的男生，穿著西裝打著領帶，黑色短髮露出額頭，正在演講，下方有一群人。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機緣巧合下，我參加了這場改變我觀念的演講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5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日本動漫風格的男生，穿著西裝打著領帶，黑色短髮露出額頭，正在演講，下方有一群人。特寫演講人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當時那位演講者說</a:t>
            </a:r>
            <a:r>
              <a:rPr lang="en-US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”</a:t>
            </a: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你不跟大家溝通，你永遠是角落被大家孤立的人</a:t>
            </a:r>
            <a:r>
              <a:rPr lang="en-US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”</a:t>
            </a:r>
            <a:endParaRPr lang="zh-TW" altLang="zh-TW" sz="1800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10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生成圖片，背景是一群人，但沒有五官。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生成圖片，一個白色短髮白色眼睛女生穿著白色</a:t>
            </a:r>
            <a:r>
              <a:rPr lang="en-US" altLang="zh-TW" dirty="0"/>
              <a:t>T-shirt</a:t>
            </a:r>
            <a:r>
              <a:rPr lang="zh-TW" altLang="en-US" dirty="0"/>
              <a:t>黑色外套，表情像是領悟了什麼，呈現全身。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因為他我改變了我的想法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4C00C-C011-405B-8619-45D115E1699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51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58C559-4CE6-9802-BADD-CB6896ED9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399B0F-5135-FAFF-6DD1-AEE03ED5D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5B49DD-4309-F6B8-8C9E-1819BBD2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9634F-10E9-2555-682B-90831D4A4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66DC51-315A-222B-452B-650830885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11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53425-82D5-11E1-BFB6-B047ADC0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467A2D6-F35E-9E3A-3DFF-248CD998F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0A5851-7A5B-7ADF-2497-2A53D68B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327A9E-0261-FAE9-E530-9DCFA340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6FBC2D-C9D5-68F9-70DB-CFB4CE0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49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112F8A-1BE5-24E2-3095-996E3CB20A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0F9FD0-C239-1C41-D154-AF320E5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061E2D-FAA4-CCD8-C4DA-64D9B371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2958D-4485-38B2-899F-6D35817E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FB2773-A498-E469-A5E9-F777F830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32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F3885-FC14-8E39-52ED-1CDB5DD7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72386A-0FB9-CEFC-3187-D6D6E8875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9E6643-BBB4-69E0-19A6-BCA47002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823809-E259-39D1-FA8C-113C020A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E930B0-EA78-CB9D-7CDB-FFB3E1D4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31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FAF8C-5029-F1BA-C765-CB6E7E65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441017-FCA7-E6E3-B762-9BD9AB64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3B915-EDA3-CCF3-F87A-07B22D3C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426E59-995F-A739-A2E9-37EFB7885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3AD7C9-4856-8F2F-886A-ED935B83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9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6B52D-3F1E-2AA4-134D-6713FE8B7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A266C6-5C77-4E42-B51F-E5EDB463D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9CB190-9ED8-B371-6936-D1CFB04FC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9C1101-2434-9F91-3418-432B22B5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CA0243-1967-E3D8-09E3-9556674D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3D9150-2DF1-C551-5C3C-B715C0D6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05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61C21-C629-78CA-E2B2-D987334B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F1FA61-0E34-0BF1-BB60-AC38B3F05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0B2A06-C5C2-5070-F75B-F4D68C463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436F856-17D9-167B-23DB-4C22F6AEB2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4CB9B6C-3073-2A29-3414-9D68C66DD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CF9A7DD-180C-A222-FD26-CE117F05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06329E-AEE0-DEC6-805B-B42F27C2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C5702EA-777C-A7C1-0B27-4FE647CA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22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77582-5FA1-DFC9-5A99-918F2058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57E5F3F-2848-DA96-88F9-D5D9E1FB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C4A671F-83E6-B5B3-0E92-EE6A6AB8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AD4A98-B709-CF30-92E9-8C63D267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86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333C258-9C51-5505-8E6F-2E163670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636407-1D19-E138-99CC-83ED2D80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487AD6-F531-3470-EC47-C8F79F1D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86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AA73BB-DE2A-D2B0-FF3D-2AD7644B2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75D29D-2D3E-4E72-8D53-156B67688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136A3F-0F24-E81B-D34B-250C87299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873BE5-348B-FF4C-99D2-3CEB27F18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59CA8D-3B9C-F468-499F-1DC68989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559973-1D63-C870-FF36-7CB03807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72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66F179-C8A8-2CA0-38E2-0B61AA153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1387D4D-3D32-D207-9D61-A403A49A4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48908D4-E06D-8373-9401-1EDA42B84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BDA97B-BB7F-6F32-872F-543961B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52BFB2-749F-B263-03DC-ED688D9F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C5F8BD-0950-2865-F9AC-7DE57F92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11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0D52507-31A5-BDF6-B7F0-212C1708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44F109-5790-0D57-651C-1C64CA568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79033F-27C7-5B1D-CDCC-22D3CCFE3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ABCCF-BB20-4189-AC6E-1D5FEF9C7C2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4EE562-B14A-3226-2DAE-D9CF54F43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92C1D4-C16B-A8D4-3240-3959B11C1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34847-40D9-4045-B9C0-61779ABF1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00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7.wdp"/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8.jpeg"/><Relationship Id="rId5" Type="http://schemas.openxmlformats.org/officeDocument/2006/relationships/image" Target="../media/image4.png"/><Relationship Id="rId10" Type="http://schemas.microsoft.com/office/2007/relationships/hdphoto" Target="../media/hdphoto9.wdp"/><Relationship Id="rId4" Type="http://schemas.openxmlformats.org/officeDocument/2006/relationships/image" Target="../media/image25.jpe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7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31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microsoft.com/office/2007/relationships/hdphoto" Target="../media/hdphoto1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microsoft.com/office/2007/relationships/hdphoto" Target="../media/hdphoto12.wdp"/><Relationship Id="rId9" Type="http://schemas.microsoft.com/office/2007/relationships/hdphoto" Target="../media/hdphoto1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4.jpeg"/><Relationship Id="rId4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microsoft.com/office/2007/relationships/hdphoto" Target="../media/hdphoto12.wdp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8.jpeg"/><Relationship Id="rId7" Type="http://schemas.microsoft.com/office/2007/relationships/hdphoto" Target="../media/hdphoto16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15.wdp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jpeg"/><Relationship Id="rId7" Type="http://schemas.microsoft.com/office/2007/relationships/hdphoto" Target="../media/hdphoto18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17.wdp"/><Relationship Id="rId4" Type="http://schemas.openxmlformats.org/officeDocument/2006/relationships/image" Target="../media/image44.png"/><Relationship Id="rId9" Type="http://schemas.microsoft.com/office/2007/relationships/hdphoto" Target="../media/hdphoto1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7.wdp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8.wdp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5" Type="http://schemas.microsoft.com/office/2007/relationships/hdphoto" Target="../media/hdphoto9.wdp"/><Relationship Id="rId10" Type="http://schemas.openxmlformats.org/officeDocument/2006/relationships/image" Target="../media/image4.png"/><Relationship Id="rId4" Type="http://schemas.openxmlformats.org/officeDocument/2006/relationships/image" Target="../media/image19.jpeg"/><Relationship Id="rId9" Type="http://schemas.microsoft.com/office/2007/relationships/hdphoto" Target="../media/hdphoto7.wdp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A469E-D528-5ADF-870C-8C4A9424D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3FDADA9-A257-1783-E7D7-38E58F268440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!!圖1" hidden="1">
            <a:extLst>
              <a:ext uri="{FF2B5EF4-FFF2-40B4-BE49-F238E27FC236}">
                <a16:creationId xmlns:a16="http://schemas.microsoft.com/office/drawing/2014/main" id="{E4678EC7-D966-00B0-C7EB-91DA866641ED}"/>
              </a:ext>
            </a:extLst>
          </p:cNvPr>
          <p:cNvSpPr/>
          <p:nvPr/>
        </p:nvSpPr>
        <p:spPr>
          <a:xfrm rot="16200000">
            <a:off x="3891281" y="862871"/>
            <a:ext cx="4104640" cy="3423921"/>
          </a:xfrm>
          <a:prstGeom prst="flowChartManualInput">
            <a:avLst/>
          </a:prstGeom>
          <a:blipFill dpi="0" rotWithShape="0">
            <a:blip r:embed="rId3"/>
            <a:srcRect/>
            <a:stretch>
              <a:fillRect l="-5965" r="-2379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!!圖1">
            <a:extLst>
              <a:ext uri="{FF2B5EF4-FFF2-40B4-BE49-F238E27FC236}">
                <a16:creationId xmlns:a16="http://schemas.microsoft.com/office/drawing/2014/main" id="{F450234E-9A4A-C303-D224-C4563C46D517}"/>
              </a:ext>
            </a:extLst>
          </p:cNvPr>
          <p:cNvSpPr/>
          <p:nvPr/>
        </p:nvSpPr>
        <p:spPr>
          <a:xfrm rot="16200000">
            <a:off x="1513605" y="143903"/>
            <a:ext cx="6854982" cy="6567170"/>
          </a:xfrm>
          <a:prstGeom prst="flowChartManualInput">
            <a:avLst/>
          </a:prstGeom>
          <a:blipFill dpi="0" rotWithShape="0">
            <a:blip r:embed="rId3"/>
            <a:srcRect/>
            <a:stretch>
              <a:fillRect l="-5965" r="-2379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流程圖: 人工輸入 13">
            <a:extLst>
              <a:ext uri="{FF2B5EF4-FFF2-40B4-BE49-F238E27FC236}">
                <a16:creationId xmlns:a16="http://schemas.microsoft.com/office/drawing/2014/main" id="{20D57635-2182-C5DF-7ED2-B7D2A8F52FCF}"/>
              </a:ext>
            </a:extLst>
          </p:cNvPr>
          <p:cNvSpPr/>
          <p:nvPr/>
        </p:nvSpPr>
        <p:spPr>
          <a:xfrm rot="5400000">
            <a:off x="-6881268" y="-36445"/>
            <a:ext cx="6831169" cy="6927870"/>
          </a:xfrm>
          <a:prstGeom prst="flowChartManualInput">
            <a:avLst/>
          </a:prstGeom>
          <a:blipFill dpi="0" rotWithShape="0">
            <a:blip r:embed="rId4"/>
            <a:srcRect/>
            <a:stretch>
              <a:fillRect t="-4928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 descr="一張含有 字型, 白色, 圖形, 符號 的圖片&#10;&#10;自動產生的描述">
            <a:extLst>
              <a:ext uri="{FF2B5EF4-FFF2-40B4-BE49-F238E27FC236}">
                <a16:creationId xmlns:a16="http://schemas.microsoft.com/office/drawing/2014/main" id="{EA604632-A5FD-444D-3F4F-2EF5C222A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29688" t="131783" r="-60670" b="-131783"/>
          <a:stretch/>
        </p:blipFill>
        <p:spPr>
          <a:xfrm>
            <a:off x="3153477" y="2357865"/>
            <a:ext cx="1413555" cy="1314452"/>
          </a:xfrm>
          <a:prstGeom prst="rect">
            <a:avLst/>
          </a:prstGeom>
        </p:spPr>
      </p:pic>
      <p:pic>
        <p:nvPicPr>
          <p:cNvPr id="19" name="圖片 18" descr="一張含有 字型, 紅色, 設計 的圖片&#10;&#10;自動產生的描述">
            <a:extLst>
              <a:ext uri="{FF2B5EF4-FFF2-40B4-BE49-F238E27FC236}">
                <a16:creationId xmlns:a16="http://schemas.microsoft.com/office/drawing/2014/main" id="{EBC71F43-C060-B6AD-57BF-AD4BC6552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8" y="5266698"/>
            <a:ext cx="3044586" cy="954119"/>
          </a:xfrm>
          <a:prstGeom prst="rect">
            <a:avLst/>
          </a:prstGeom>
        </p:spPr>
      </p:pic>
      <p:pic>
        <p:nvPicPr>
          <p:cNvPr id="20" name="圖片 19" descr="一張含有 紅色, 字型, 圖形, 符號 的圖片&#10;&#10;自動產生的描述">
            <a:extLst>
              <a:ext uri="{FF2B5EF4-FFF2-40B4-BE49-F238E27FC236}">
                <a16:creationId xmlns:a16="http://schemas.microsoft.com/office/drawing/2014/main" id="{1D351CDD-243F-AD51-F6E7-DD403F02E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180" y="5751214"/>
            <a:ext cx="2037451" cy="12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2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F46C236-592F-4E8C-544F-F5D9D23B4CE6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!!圖3">
            <a:extLst>
              <a:ext uri="{FF2B5EF4-FFF2-40B4-BE49-F238E27FC236}">
                <a16:creationId xmlns:a16="http://schemas.microsoft.com/office/drawing/2014/main" id="{31CA8B54-04E6-B845-0750-78F6BF4C433E}"/>
              </a:ext>
            </a:extLst>
          </p:cNvPr>
          <p:cNvSpPr/>
          <p:nvPr/>
        </p:nvSpPr>
        <p:spPr>
          <a:xfrm rot="10800000">
            <a:off x="131973" y="2243580"/>
            <a:ext cx="6928030" cy="2775460"/>
          </a:xfrm>
          <a:prstGeom prst="flowChartManualInput">
            <a:avLst/>
          </a:prstGeom>
          <a:blipFill dpi="0" rotWithShape="0">
            <a:blip r:embed="rId3"/>
            <a:srcRect/>
            <a:stretch>
              <a:fillRect t="-114099" b="-14099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人工輸入 6">
            <a:extLst>
              <a:ext uri="{FF2B5EF4-FFF2-40B4-BE49-F238E27FC236}">
                <a16:creationId xmlns:a16="http://schemas.microsoft.com/office/drawing/2014/main" id="{B3C0D709-C981-FD18-9B79-5C84DF0646D8}"/>
              </a:ext>
            </a:extLst>
          </p:cNvPr>
          <p:cNvSpPr/>
          <p:nvPr/>
        </p:nvSpPr>
        <p:spPr>
          <a:xfrm>
            <a:off x="2598287" y="4534294"/>
            <a:ext cx="5561812" cy="2285999"/>
          </a:xfrm>
          <a:prstGeom prst="flowChartManualInput">
            <a:avLst/>
          </a:prstGeom>
          <a:blipFill>
            <a:blip r:embed="rId4"/>
            <a:stretch>
              <a:fillRect t="-2474" b="-23300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 descr="一張含有 字型, 紅色, 設計 的圖片&#10;&#10;自動產生的描述">
            <a:extLst>
              <a:ext uri="{FF2B5EF4-FFF2-40B4-BE49-F238E27FC236}">
                <a16:creationId xmlns:a16="http://schemas.microsoft.com/office/drawing/2014/main" id="{1AC566A3-4D74-68E8-D220-37AA4A0EC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941" t="-14019" r="74118" b="13389"/>
          <a:stretch/>
        </p:blipFill>
        <p:spPr>
          <a:xfrm>
            <a:off x="6969483" y="1925231"/>
            <a:ext cx="698470" cy="960126"/>
          </a:xfrm>
          <a:prstGeom prst="rect">
            <a:avLst/>
          </a:prstGeom>
        </p:spPr>
      </p:pic>
      <p:pic>
        <p:nvPicPr>
          <p:cNvPr id="12" name="圖片 11" descr="一張含有 字型, 紅色, 設計 的圖片&#10;&#10;自動產生的描述">
            <a:extLst>
              <a:ext uri="{FF2B5EF4-FFF2-40B4-BE49-F238E27FC236}">
                <a16:creationId xmlns:a16="http://schemas.microsoft.com/office/drawing/2014/main" id="{EDE5AA9F-ABAA-2B83-7FD3-F61AE8B46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3783" r="56756" b="-1887"/>
          <a:stretch/>
        </p:blipFill>
        <p:spPr>
          <a:xfrm>
            <a:off x="7062532" y="2666933"/>
            <a:ext cx="592501" cy="972124"/>
          </a:xfrm>
          <a:prstGeom prst="rect">
            <a:avLst/>
          </a:prstGeom>
        </p:spPr>
      </p:pic>
      <p:pic>
        <p:nvPicPr>
          <p:cNvPr id="14" name="圖片 13" descr="一張含有 字型, 紅色, 設計 的圖片&#10;&#10;自動產生的描述">
            <a:extLst>
              <a:ext uri="{FF2B5EF4-FFF2-40B4-BE49-F238E27FC236}">
                <a16:creationId xmlns:a16="http://schemas.microsoft.com/office/drawing/2014/main" id="{7E217FBC-0A80-88FD-30D1-494BEA8BD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2802" t="-961" r="37438" b="6261"/>
          <a:stretch/>
        </p:blipFill>
        <p:spPr>
          <a:xfrm>
            <a:off x="7156437" y="3258435"/>
            <a:ext cx="601603" cy="903550"/>
          </a:xfrm>
          <a:prstGeom prst="rect">
            <a:avLst/>
          </a:prstGeom>
        </p:spPr>
      </p:pic>
      <p:pic>
        <p:nvPicPr>
          <p:cNvPr id="18" name="圖片 17" descr="一張含有 符號, 字型 的圖片&#10;&#10;自動產生的描述">
            <a:extLst>
              <a:ext uri="{FF2B5EF4-FFF2-40B4-BE49-F238E27FC236}">
                <a16:creationId xmlns:a16="http://schemas.microsoft.com/office/drawing/2014/main" id="{DBD93690-732B-145F-0E22-A41433D0D9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44" r="46965" b="-918"/>
          <a:stretch/>
        </p:blipFill>
        <p:spPr>
          <a:xfrm>
            <a:off x="7458644" y="2637584"/>
            <a:ext cx="829091" cy="991206"/>
          </a:xfrm>
          <a:prstGeom prst="rect">
            <a:avLst/>
          </a:prstGeom>
        </p:spPr>
      </p:pic>
      <p:pic>
        <p:nvPicPr>
          <p:cNvPr id="19" name="圖片 18" descr="一張含有 符號, 字型 的圖片&#10;&#10;自動產生的描述">
            <a:extLst>
              <a:ext uri="{FF2B5EF4-FFF2-40B4-BE49-F238E27FC236}">
                <a16:creationId xmlns:a16="http://schemas.microsoft.com/office/drawing/2014/main" id="{EDE351C9-E0F1-22CF-D605-504E354150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9685" t="-634" r="629" b="-1064"/>
          <a:stretch/>
        </p:blipFill>
        <p:spPr>
          <a:xfrm>
            <a:off x="7672388" y="3403206"/>
            <a:ext cx="705150" cy="862119"/>
          </a:xfrm>
          <a:prstGeom prst="rect">
            <a:avLst/>
          </a:prstGeom>
        </p:spPr>
      </p:pic>
      <p:pic>
        <p:nvPicPr>
          <p:cNvPr id="20" name="圖片 19" descr="一張含有 字型, 紅色, 設計 的圖片&#10;&#10;自動產生的描述">
            <a:extLst>
              <a:ext uri="{FF2B5EF4-FFF2-40B4-BE49-F238E27FC236}">
                <a16:creationId xmlns:a16="http://schemas.microsoft.com/office/drawing/2014/main" id="{6FC11A12-3644-ABCE-BFC8-A7BFFBA738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60588" t="2450" r="11602" b="917"/>
          <a:stretch/>
        </p:blipFill>
        <p:spPr>
          <a:xfrm>
            <a:off x="7063067" y="3930027"/>
            <a:ext cx="847412" cy="9404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4E5297A-9970-E1D5-FC6D-ECB831343AC5}"/>
              </a:ext>
            </a:extLst>
          </p:cNvPr>
          <p:cNvSpPr/>
          <p:nvPr/>
        </p:nvSpPr>
        <p:spPr>
          <a:xfrm>
            <a:off x="129386" y="3288"/>
            <a:ext cx="7956223" cy="2083324"/>
          </a:xfrm>
          <a:prstGeom prst="rect">
            <a:avLst/>
          </a:prstGeom>
          <a:blipFill dpi="0" rotWithShape="1">
            <a:blip r:embed="rId11"/>
            <a:srcRect/>
            <a:stretch>
              <a:fillRect b="-162443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3">
            <a:extLst>
              <a:ext uri="{FF2B5EF4-FFF2-40B4-BE49-F238E27FC236}">
                <a16:creationId xmlns:a16="http://schemas.microsoft.com/office/drawing/2014/main" id="{53A6BF18-49D7-5527-056B-01AF0B661A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5957" r="89844">
                        <a14:foregroundMark x1="67676" y1="25586" x2="67676" y2="27344"/>
                        <a14:foregroundMark x1="29492" y1="24512" x2="29199" y2="26270"/>
                        <a14:foregroundMark x1="31348" y1="19727" x2="30371" y2="21680"/>
                        <a14:backgroundMark x1="43652" y1="34766" x2="45508" y2="34961"/>
                        <a14:backgroundMark x1="66992" y1="27637" x2="66113" y2="29980"/>
                        <a14:backgroundMark x1="67285" y1="25879" x2="67188" y2="26855"/>
                        <a14:backgroundMark x1="31445" y1="20703" x2="30762" y2="22656"/>
                        <a14:backgroundMark x1="31738" y1="19629" x2="31641" y2="204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12677" y="928382"/>
            <a:ext cx="6005818" cy="60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7BBBD2-57DC-4AF1-5E71-BB00D26B71D8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!!矩形 2">
            <a:extLst>
              <a:ext uri="{FF2B5EF4-FFF2-40B4-BE49-F238E27FC236}">
                <a16:creationId xmlns:a16="http://schemas.microsoft.com/office/drawing/2014/main" id="{4CC77DC4-8217-C404-05DB-C13339D9C451}"/>
              </a:ext>
            </a:extLst>
          </p:cNvPr>
          <p:cNvSpPr/>
          <p:nvPr/>
        </p:nvSpPr>
        <p:spPr>
          <a:xfrm>
            <a:off x="4863871" y="-3784726"/>
            <a:ext cx="3378815" cy="3527432"/>
          </a:xfrm>
          <a:prstGeom prst="rect">
            <a:avLst/>
          </a:prstGeom>
          <a:blipFill dpi="0" rotWithShape="1">
            <a:blip r:embed="rId3"/>
            <a:srcRect/>
            <a:stretch>
              <a:fillRect l="3" r="611" b="3201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!!矩形 3">
            <a:extLst>
              <a:ext uri="{FF2B5EF4-FFF2-40B4-BE49-F238E27FC236}">
                <a16:creationId xmlns:a16="http://schemas.microsoft.com/office/drawing/2014/main" id="{3D17E160-D3EC-742C-3D32-BA64D5FE03FF}"/>
              </a:ext>
            </a:extLst>
          </p:cNvPr>
          <p:cNvSpPr/>
          <p:nvPr/>
        </p:nvSpPr>
        <p:spPr>
          <a:xfrm>
            <a:off x="-4609799" y="120524"/>
            <a:ext cx="4257513" cy="2800040"/>
          </a:xfrm>
          <a:prstGeom prst="rect">
            <a:avLst/>
          </a:prstGeom>
          <a:blipFill dpi="0" rotWithShape="1">
            <a:blip r:embed="rId4"/>
            <a:srcRect/>
            <a:stretch>
              <a:fillRect l="-139206" t="-151268" r="-29368" b="-17307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E28FFD-8B6E-DA29-C081-A9B64872DAAD}"/>
              </a:ext>
            </a:extLst>
          </p:cNvPr>
          <p:cNvSpPr/>
          <p:nvPr/>
        </p:nvSpPr>
        <p:spPr>
          <a:xfrm>
            <a:off x="4528787" y="7013772"/>
            <a:ext cx="3378815" cy="2800040"/>
          </a:xfrm>
          <a:prstGeom prst="rect">
            <a:avLst/>
          </a:prstGeom>
          <a:blipFill dpi="0" rotWithShape="1">
            <a:blip r:embed="rId5"/>
            <a:srcRect/>
            <a:stretch>
              <a:fillRect l="-94705" t="-158617" r="-2110" b="-3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866400-707B-D087-AEE7-2B3507FA7617}"/>
              </a:ext>
            </a:extLst>
          </p:cNvPr>
          <p:cNvSpPr/>
          <p:nvPr/>
        </p:nvSpPr>
        <p:spPr>
          <a:xfrm>
            <a:off x="480920" y="3012162"/>
            <a:ext cx="3863011" cy="3527431"/>
          </a:xfrm>
          <a:prstGeom prst="rect">
            <a:avLst/>
          </a:prstGeom>
          <a:blipFill dpi="0" rotWithShape="1">
            <a:blip r:embed="rId6"/>
            <a:srcRect/>
            <a:stretch>
              <a:fillRect l="-155456" t="-155454" r="1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0197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7BBBD2-57DC-4AF1-5E71-BB00D26B71D8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E28FFD-8B6E-DA29-C081-A9B64872DAAD}"/>
              </a:ext>
            </a:extLst>
          </p:cNvPr>
          <p:cNvSpPr/>
          <p:nvPr/>
        </p:nvSpPr>
        <p:spPr>
          <a:xfrm>
            <a:off x="4469256" y="3739553"/>
            <a:ext cx="3378815" cy="2800040"/>
          </a:xfrm>
          <a:prstGeom prst="rect">
            <a:avLst/>
          </a:prstGeom>
          <a:blipFill dpi="0" rotWithShape="1">
            <a:blip r:embed="rId3"/>
            <a:srcRect/>
            <a:stretch>
              <a:fillRect l="-94705" t="-158617" r="-2110" b="-3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866400-707B-D087-AEE7-2B3507FA7617}"/>
              </a:ext>
            </a:extLst>
          </p:cNvPr>
          <p:cNvSpPr/>
          <p:nvPr/>
        </p:nvSpPr>
        <p:spPr>
          <a:xfrm>
            <a:off x="480920" y="3012162"/>
            <a:ext cx="3863011" cy="3527431"/>
          </a:xfrm>
          <a:prstGeom prst="rect">
            <a:avLst/>
          </a:prstGeom>
          <a:blipFill dpi="0" rotWithShape="1">
            <a:blip r:embed="rId4"/>
            <a:srcRect/>
            <a:stretch>
              <a:fillRect l="-155456" t="-155454" r="1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!!矩形 3">
            <a:extLst>
              <a:ext uri="{FF2B5EF4-FFF2-40B4-BE49-F238E27FC236}">
                <a16:creationId xmlns:a16="http://schemas.microsoft.com/office/drawing/2014/main" id="{4B434A16-D188-8AB2-7BE3-E9FCC1D2C394}"/>
              </a:ext>
            </a:extLst>
          </p:cNvPr>
          <p:cNvSpPr/>
          <p:nvPr/>
        </p:nvSpPr>
        <p:spPr>
          <a:xfrm>
            <a:off x="-4609799" y="120524"/>
            <a:ext cx="4257513" cy="2800040"/>
          </a:xfrm>
          <a:prstGeom prst="rect">
            <a:avLst/>
          </a:prstGeom>
          <a:blipFill dpi="0" rotWithShape="1">
            <a:blip r:embed="rId5"/>
            <a:srcRect/>
            <a:stretch>
              <a:fillRect l="-139206" t="-151268" r="-29368" b="-17307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!!矩形 2">
            <a:extLst>
              <a:ext uri="{FF2B5EF4-FFF2-40B4-BE49-F238E27FC236}">
                <a16:creationId xmlns:a16="http://schemas.microsoft.com/office/drawing/2014/main" id="{9EB78CC2-CF2D-15C3-D737-26B24307742C}"/>
              </a:ext>
            </a:extLst>
          </p:cNvPr>
          <p:cNvSpPr/>
          <p:nvPr/>
        </p:nvSpPr>
        <p:spPr>
          <a:xfrm>
            <a:off x="4863871" y="-3784726"/>
            <a:ext cx="3378815" cy="3527432"/>
          </a:xfrm>
          <a:prstGeom prst="rect">
            <a:avLst/>
          </a:prstGeom>
          <a:blipFill dpi="0" rotWithShape="1">
            <a:blip r:embed="rId6"/>
            <a:srcRect/>
            <a:stretch>
              <a:fillRect l="3" r="611" b="3201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7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7BBBD2-57DC-4AF1-5E71-BB00D26B71D8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!!矩形 2">
            <a:extLst>
              <a:ext uri="{FF2B5EF4-FFF2-40B4-BE49-F238E27FC236}">
                <a16:creationId xmlns:a16="http://schemas.microsoft.com/office/drawing/2014/main" id="{4CC77DC4-8217-C404-05DB-C13339D9C451}"/>
              </a:ext>
            </a:extLst>
          </p:cNvPr>
          <p:cNvSpPr/>
          <p:nvPr/>
        </p:nvSpPr>
        <p:spPr>
          <a:xfrm>
            <a:off x="4697184" y="25274"/>
            <a:ext cx="3378815" cy="3527432"/>
          </a:xfrm>
          <a:prstGeom prst="rect">
            <a:avLst/>
          </a:prstGeom>
          <a:blipFill dpi="0" rotWithShape="1">
            <a:blip r:embed="rId3"/>
            <a:srcRect/>
            <a:stretch>
              <a:fillRect l="3" r="611" b="3201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E28FFD-8B6E-DA29-C081-A9B64872DAAD}"/>
              </a:ext>
            </a:extLst>
          </p:cNvPr>
          <p:cNvSpPr/>
          <p:nvPr/>
        </p:nvSpPr>
        <p:spPr>
          <a:xfrm>
            <a:off x="4469256" y="3739553"/>
            <a:ext cx="3378815" cy="2800040"/>
          </a:xfrm>
          <a:prstGeom prst="rect">
            <a:avLst/>
          </a:prstGeom>
          <a:blipFill dpi="0" rotWithShape="1">
            <a:blip r:embed="rId4"/>
            <a:srcRect/>
            <a:stretch>
              <a:fillRect l="-94705" t="-158617" r="-2110" b="-3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866400-707B-D087-AEE7-2B3507FA7617}"/>
              </a:ext>
            </a:extLst>
          </p:cNvPr>
          <p:cNvSpPr/>
          <p:nvPr/>
        </p:nvSpPr>
        <p:spPr>
          <a:xfrm>
            <a:off x="480920" y="3012162"/>
            <a:ext cx="3863011" cy="3527431"/>
          </a:xfrm>
          <a:prstGeom prst="rect">
            <a:avLst/>
          </a:prstGeom>
          <a:blipFill dpi="0" rotWithShape="1">
            <a:blip r:embed="rId5"/>
            <a:srcRect/>
            <a:stretch>
              <a:fillRect l="-155456" t="-155454" r="1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!!矩形 3">
            <a:extLst>
              <a:ext uri="{FF2B5EF4-FFF2-40B4-BE49-F238E27FC236}">
                <a16:creationId xmlns:a16="http://schemas.microsoft.com/office/drawing/2014/main" id="{FB5F0AB0-3016-AD7E-3BF2-85717FA21DBD}"/>
              </a:ext>
            </a:extLst>
          </p:cNvPr>
          <p:cNvSpPr/>
          <p:nvPr/>
        </p:nvSpPr>
        <p:spPr>
          <a:xfrm>
            <a:off x="-4609799" y="120524"/>
            <a:ext cx="4257513" cy="2800040"/>
          </a:xfrm>
          <a:prstGeom prst="rect">
            <a:avLst/>
          </a:prstGeom>
          <a:blipFill dpi="0" rotWithShape="1">
            <a:blip r:embed="rId6"/>
            <a:srcRect/>
            <a:stretch>
              <a:fillRect l="-139206" t="-151268" r="-29368" b="-17307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65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7BBBD2-57DC-4AF1-5E71-BB00D26B71D8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!!矩形 2">
            <a:extLst>
              <a:ext uri="{FF2B5EF4-FFF2-40B4-BE49-F238E27FC236}">
                <a16:creationId xmlns:a16="http://schemas.microsoft.com/office/drawing/2014/main" id="{4CC77DC4-8217-C404-05DB-C13339D9C451}"/>
              </a:ext>
            </a:extLst>
          </p:cNvPr>
          <p:cNvSpPr/>
          <p:nvPr/>
        </p:nvSpPr>
        <p:spPr>
          <a:xfrm>
            <a:off x="4697184" y="25274"/>
            <a:ext cx="3378815" cy="3527432"/>
          </a:xfrm>
          <a:prstGeom prst="rect">
            <a:avLst/>
          </a:prstGeom>
          <a:blipFill dpi="0" rotWithShape="1">
            <a:blip r:embed="rId3"/>
            <a:srcRect/>
            <a:stretch>
              <a:fillRect l="3" r="611" b="3201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!!矩形 3">
            <a:extLst>
              <a:ext uri="{FF2B5EF4-FFF2-40B4-BE49-F238E27FC236}">
                <a16:creationId xmlns:a16="http://schemas.microsoft.com/office/drawing/2014/main" id="{3D17E160-D3EC-742C-3D32-BA64D5FE03FF}"/>
              </a:ext>
            </a:extLst>
          </p:cNvPr>
          <p:cNvSpPr/>
          <p:nvPr/>
        </p:nvSpPr>
        <p:spPr>
          <a:xfrm>
            <a:off x="283670" y="25274"/>
            <a:ext cx="4257513" cy="2800040"/>
          </a:xfrm>
          <a:prstGeom prst="rect">
            <a:avLst/>
          </a:prstGeom>
          <a:blipFill dpi="0" rotWithShape="1">
            <a:blip r:embed="rId4"/>
            <a:srcRect/>
            <a:stretch>
              <a:fillRect l="-139206" t="-151268" r="-29368" b="-17307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E28FFD-8B6E-DA29-C081-A9B64872DAAD}"/>
              </a:ext>
            </a:extLst>
          </p:cNvPr>
          <p:cNvSpPr/>
          <p:nvPr/>
        </p:nvSpPr>
        <p:spPr>
          <a:xfrm>
            <a:off x="4469256" y="3739553"/>
            <a:ext cx="3378815" cy="2800040"/>
          </a:xfrm>
          <a:prstGeom prst="rect">
            <a:avLst/>
          </a:prstGeom>
          <a:blipFill dpi="0" rotWithShape="1">
            <a:blip r:embed="rId5"/>
            <a:srcRect/>
            <a:stretch>
              <a:fillRect l="-94705" t="-158617" r="-2110" b="-3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866400-707B-D087-AEE7-2B3507FA7617}"/>
              </a:ext>
            </a:extLst>
          </p:cNvPr>
          <p:cNvSpPr/>
          <p:nvPr/>
        </p:nvSpPr>
        <p:spPr>
          <a:xfrm>
            <a:off x="480920" y="3012162"/>
            <a:ext cx="3863011" cy="3527431"/>
          </a:xfrm>
          <a:prstGeom prst="rect">
            <a:avLst/>
          </a:prstGeom>
          <a:blipFill dpi="0" rotWithShape="1">
            <a:blip r:embed="rId6"/>
            <a:srcRect/>
            <a:stretch>
              <a:fillRect l="-155456" t="-155454" r="1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35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矩形 2">
            <a:extLst>
              <a:ext uri="{FF2B5EF4-FFF2-40B4-BE49-F238E27FC236}">
                <a16:creationId xmlns:a16="http://schemas.microsoft.com/office/drawing/2014/main" id="{034DA4D8-47A1-DFF8-0E20-69822BE24496}"/>
              </a:ext>
            </a:extLst>
          </p:cNvPr>
          <p:cNvSpPr/>
          <p:nvPr/>
        </p:nvSpPr>
        <p:spPr>
          <a:xfrm>
            <a:off x="0" y="0"/>
            <a:ext cx="8232000" cy="6858000"/>
          </a:xfrm>
          <a:prstGeom prst="rect">
            <a:avLst/>
          </a:prstGeom>
          <a:blipFill>
            <a:blip r:embed="rId3"/>
            <a:stretch>
              <a:fillRect r="-7833"/>
            </a:stretch>
          </a:blip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92DE35-7CD1-F3C5-5AD5-D0279CF58F4B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!!矩形 3">
            <a:extLst>
              <a:ext uri="{FF2B5EF4-FFF2-40B4-BE49-F238E27FC236}">
                <a16:creationId xmlns:a16="http://schemas.microsoft.com/office/drawing/2014/main" id="{F3D07988-56DE-1870-81A0-27743B50EFA8}"/>
              </a:ext>
            </a:extLst>
          </p:cNvPr>
          <p:cNvSpPr/>
          <p:nvPr/>
        </p:nvSpPr>
        <p:spPr>
          <a:xfrm>
            <a:off x="-4382201" y="220436"/>
            <a:ext cx="4087908" cy="6417128"/>
          </a:xfrm>
          <a:prstGeom prst="rect">
            <a:avLst/>
          </a:prstGeom>
          <a:blipFill dpi="0" rotWithShape="1">
            <a:blip r:embed="rId4"/>
            <a:srcRect/>
            <a:stretch>
              <a:fillRect r="-71903"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字型, 紅色, 設計 的圖片&#10;&#10;自動產生的描述">
            <a:extLst>
              <a:ext uri="{FF2B5EF4-FFF2-40B4-BE49-F238E27FC236}">
                <a16:creationId xmlns:a16="http://schemas.microsoft.com/office/drawing/2014/main" id="{1CDABFBA-497A-FEF6-7CEC-87C173990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7495" y="5011737"/>
            <a:ext cx="3681730" cy="1152525"/>
          </a:xfrm>
          <a:prstGeom prst="rect">
            <a:avLst/>
          </a:prstGeom>
        </p:spPr>
      </p:pic>
      <p:pic>
        <p:nvPicPr>
          <p:cNvPr id="4" name="圖片 3" descr="一張含有 符號, 字型, 圖形, 紅色 的圖片&#10;&#10;自動產生的描述">
            <a:extLst>
              <a:ext uri="{FF2B5EF4-FFF2-40B4-BE49-F238E27FC236}">
                <a16:creationId xmlns:a16="http://schemas.microsoft.com/office/drawing/2014/main" id="{105A76ED-8283-B4FA-1582-BBFF5797E2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027" y="5677217"/>
            <a:ext cx="1978025" cy="11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3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矩形 2">
            <a:extLst>
              <a:ext uri="{FF2B5EF4-FFF2-40B4-BE49-F238E27FC236}">
                <a16:creationId xmlns:a16="http://schemas.microsoft.com/office/drawing/2014/main" id="{034DA4D8-47A1-DFF8-0E20-69822BE24496}"/>
              </a:ext>
            </a:extLst>
          </p:cNvPr>
          <p:cNvSpPr/>
          <p:nvPr/>
        </p:nvSpPr>
        <p:spPr>
          <a:xfrm>
            <a:off x="0" y="0"/>
            <a:ext cx="8232000" cy="6858000"/>
          </a:xfrm>
          <a:prstGeom prst="rect">
            <a:avLst/>
          </a:prstGeom>
          <a:blipFill>
            <a:blip r:embed="rId3"/>
            <a:stretch>
              <a:fillRect r="-7833"/>
            </a:stretch>
          </a:blip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!!矩形 3">
            <a:extLst>
              <a:ext uri="{FF2B5EF4-FFF2-40B4-BE49-F238E27FC236}">
                <a16:creationId xmlns:a16="http://schemas.microsoft.com/office/drawing/2014/main" id="{F3D07988-56DE-1870-81A0-27743B50EFA8}"/>
              </a:ext>
            </a:extLst>
          </p:cNvPr>
          <p:cNvSpPr/>
          <p:nvPr/>
        </p:nvSpPr>
        <p:spPr>
          <a:xfrm>
            <a:off x="167712" y="220436"/>
            <a:ext cx="4087908" cy="6417128"/>
          </a:xfrm>
          <a:prstGeom prst="rect">
            <a:avLst/>
          </a:prstGeom>
          <a:blipFill dpi="0" rotWithShape="1">
            <a:blip r:embed="rId4"/>
            <a:srcRect/>
            <a:stretch>
              <a:fillRect r="-71903"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92DE35-7CD1-F3C5-5AD5-D0279CF58F4B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62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A76CD24-417B-CE53-8D71-26ECBA5A5DCD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人工輸入 6">
            <a:extLst>
              <a:ext uri="{FF2B5EF4-FFF2-40B4-BE49-F238E27FC236}">
                <a16:creationId xmlns:a16="http://schemas.microsoft.com/office/drawing/2014/main" id="{42DA3696-D2CD-E70F-F558-122538DBBD19}"/>
              </a:ext>
            </a:extLst>
          </p:cNvPr>
          <p:cNvSpPr/>
          <p:nvPr/>
        </p:nvSpPr>
        <p:spPr>
          <a:xfrm>
            <a:off x="356799" y="6857274"/>
            <a:ext cx="7465200" cy="6343260"/>
          </a:xfrm>
          <a:prstGeom prst="flowChartManualInpu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940"/>
                      </a14:imgEffect>
                      <a14:imgEffect>
                        <a14:saturation sat="40000"/>
                      </a14:imgEffect>
                    </a14:imgLayer>
                  </a14:imgProps>
                </a:ext>
              </a:extLst>
            </a:blip>
            <a:stretch>
              <a:fillRect l="-25398" t="-2047" r="-25398" b="-48750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!!矩形 3">
            <a:extLst>
              <a:ext uri="{FF2B5EF4-FFF2-40B4-BE49-F238E27FC236}">
                <a16:creationId xmlns:a16="http://schemas.microsoft.com/office/drawing/2014/main" id="{AC0C4635-3754-AADC-5824-8B0AD3113B7B}"/>
              </a:ext>
            </a:extLst>
          </p:cNvPr>
          <p:cNvSpPr/>
          <p:nvPr/>
        </p:nvSpPr>
        <p:spPr>
          <a:xfrm rot="10800000">
            <a:off x="356800" y="-2123"/>
            <a:ext cx="7465200" cy="8586234"/>
          </a:xfrm>
          <a:prstGeom prst="flowChartManualInpu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 descr="一張含有 字型, 紅色, 設計 的圖片&#10;&#10;自動產生的描述">
            <a:extLst>
              <a:ext uri="{FF2B5EF4-FFF2-40B4-BE49-F238E27FC236}">
                <a16:creationId xmlns:a16="http://schemas.microsoft.com/office/drawing/2014/main" id="{2AC5B116-DFF2-686A-8EC5-FC0F048BF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886" y="-689"/>
            <a:ext cx="2819400" cy="898525"/>
          </a:xfrm>
          <a:prstGeom prst="rect">
            <a:avLst/>
          </a:prstGeom>
        </p:spPr>
      </p:pic>
      <p:pic>
        <p:nvPicPr>
          <p:cNvPr id="12" name="圖片 11" descr="一張含有 字型, 圖形, 紅色, 設計 的圖片&#10;&#10;自動產生的描述">
            <a:extLst>
              <a:ext uri="{FF2B5EF4-FFF2-40B4-BE49-F238E27FC236}">
                <a16:creationId xmlns:a16="http://schemas.microsoft.com/office/drawing/2014/main" id="{E4A8F09F-B610-A2ED-D896-3DF2AE12DD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688" y="630238"/>
            <a:ext cx="1825625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5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A76CD24-417B-CE53-8D71-26ECBA5A5DCD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人工輸入 6">
            <a:extLst>
              <a:ext uri="{FF2B5EF4-FFF2-40B4-BE49-F238E27FC236}">
                <a16:creationId xmlns:a16="http://schemas.microsoft.com/office/drawing/2014/main" id="{42DA3696-D2CD-E70F-F558-122538DBBD19}"/>
              </a:ext>
            </a:extLst>
          </p:cNvPr>
          <p:cNvSpPr/>
          <p:nvPr/>
        </p:nvSpPr>
        <p:spPr>
          <a:xfrm>
            <a:off x="776451" y="1346578"/>
            <a:ext cx="6714244" cy="5537086"/>
          </a:xfrm>
          <a:prstGeom prst="flowChartManualInpu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940"/>
                      </a14:imgEffect>
                      <a14:imgEffect>
                        <a14:saturation sat="40000"/>
                      </a14:imgEffect>
                    </a14:imgLayer>
                  </a14:imgProps>
                </a:ext>
              </a:extLst>
            </a:blip>
            <a:stretch>
              <a:fillRect l="-25398" t="-2047" r="-25398" b="-48750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!!矩形 3">
            <a:extLst>
              <a:ext uri="{FF2B5EF4-FFF2-40B4-BE49-F238E27FC236}">
                <a16:creationId xmlns:a16="http://schemas.microsoft.com/office/drawing/2014/main" id="{AC0C4635-3754-AADC-5824-8B0AD3113B7B}"/>
              </a:ext>
            </a:extLst>
          </p:cNvPr>
          <p:cNvSpPr/>
          <p:nvPr/>
        </p:nvSpPr>
        <p:spPr>
          <a:xfrm rot="10800000">
            <a:off x="776452" y="-4574123"/>
            <a:ext cx="6714244" cy="7503973"/>
          </a:xfrm>
          <a:prstGeom prst="flowChartManualInpu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0B92BA4-6D72-7F31-C937-A8521304B79C}"/>
              </a:ext>
            </a:extLst>
          </p:cNvPr>
          <p:cNvSpPr/>
          <p:nvPr/>
        </p:nvSpPr>
        <p:spPr>
          <a:xfrm>
            <a:off x="-3795369" y="160437"/>
            <a:ext cx="3614064" cy="6527537"/>
          </a:xfrm>
          <a:prstGeom prst="rect">
            <a:avLst/>
          </a:prstGeom>
          <a:blipFill>
            <a:blip r:embed="rId6"/>
            <a:stretch>
              <a:fillRect l="-30253" t="-4949" r="-38177" b="-29249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87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E595D3F-E4DE-D1DE-0F29-663908D96C4A}"/>
              </a:ext>
            </a:extLst>
          </p:cNvPr>
          <p:cNvSpPr/>
          <p:nvPr/>
        </p:nvSpPr>
        <p:spPr>
          <a:xfrm>
            <a:off x="345935" y="160437"/>
            <a:ext cx="3614064" cy="6527537"/>
          </a:xfrm>
          <a:prstGeom prst="rect">
            <a:avLst/>
          </a:prstGeom>
          <a:blipFill>
            <a:blip r:embed="rId3"/>
            <a:stretch>
              <a:fillRect l="-30253" t="-4949" r="-38177" b="-29249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76CD24-417B-CE53-8D71-26ECBA5A5DCD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人工輸入 7">
            <a:extLst>
              <a:ext uri="{FF2B5EF4-FFF2-40B4-BE49-F238E27FC236}">
                <a16:creationId xmlns:a16="http://schemas.microsoft.com/office/drawing/2014/main" id="{D2E86DDB-6185-A67C-ADDA-36459956569A}"/>
              </a:ext>
            </a:extLst>
          </p:cNvPr>
          <p:cNvSpPr/>
          <p:nvPr/>
        </p:nvSpPr>
        <p:spPr>
          <a:xfrm>
            <a:off x="4115999" y="3494314"/>
            <a:ext cx="3960000" cy="3193660"/>
          </a:xfrm>
          <a:prstGeom prst="flowChartManualInpu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940"/>
                      </a14:imgEffect>
                      <a14:imgEffect>
                        <a14:saturation sat="40000"/>
                      </a14:imgEffect>
                    </a14:imgLayer>
                  </a14:imgProps>
                </a:ext>
              </a:extLst>
            </a:blip>
            <a:stretch>
              <a:fillRect l="-25398" t="-2047" r="-25398" b="-48750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!!矩形 3">
            <a:extLst>
              <a:ext uri="{FF2B5EF4-FFF2-40B4-BE49-F238E27FC236}">
                <a16:creationId xmlns:a16="http://schemas.microsoft.com/office/drawing/2014/main" id="{E3E2D9B7-4973-352D-025A-5C57F6532809}"/>
              </a:ext>
            </a:extLst>
          </p:cNvPr>
          <p:cNvSpPr/>
          <p:nvPr/>
        </p:nvSpPr>
        <p:spPr>
          <a:xfrm rot="10800000">
            <a:off x="4116000" y="160437"/>
            <a:ext cx="3960000" cy="4166634"/>
          </a:xfrm>
          <a:prstGeom prst="flowChartManualInpu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44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A469E-D528-5ADF-870C-8C4A9424D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圖: 人工輸入 10">
            <a:extLst>
              <a:ext uri="{FF2B5EF4-FFF2-40B4-BE49-F238E27FC236}">
                <a16:creationId xmlns:a16="http://schemas.microsoft.com/office/drawing/2014/main" id="{5A33B685-BE25-B92E-69B6-B9ACD5644CCD}"/>
              </a:ext>
            </a:extLst>
          </p:cNvPr>
          <p:cNvSpPr/>
          <p:nvPr/>
        </p:nvSpPr>
        <p:spPr>
          <a:xfrm rot="5400000">
            <a:off x="48170" y="-48351"/>
            <a:ext cx="6831169" cy="6927870"/>
          </a:xfrm>
          <a:prstGeom prst="flowChartManualInput">
            <a:avLst/>
          </a:prstGeom>
          <a:blipFill dpi="0" rotWithShape="0">
            <a:blip r:embed="rId3"/>
            <a:srcRect/>
            <a:stretch>
              <a:fillRect t="-4928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FDADA9-A257-1783-E7D7-38E58F268440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!!圖1">
            <a:extLst>
              <a:ext uri="{FF2B5EF4-FFF2-40B4-BE49-F238E27FC236}">
                <a16:creationId xmlns:a16="http://schemas.microsoft.com/office/drawing/2014/main" id="{91201E4E-8C60-A8E2-E44F-56B48CBD2F0C}"/>
              </a:ext>
            </a:extLst>
          </p:cNvPr>
          <p:cNvSpPr/>
          <p:nvPr/>
        </p:nvSpPr>
        <p:spPr>
          <a:xfrm rot="16200000">
            <a:off x="5275978" y="524904"/>
            <a:ext cx="3473609" cy="2423797"/>
          </a:xfrm>
          <a:prstGeom prst="flowChartManualInput">
            <a:avLst/>
          </a:prstGeom>
          <a:blipFill dpi="0" rotWithShape="0">
            <a:blip r:embed="rId4"/>
            <a:srcRect/>
            <a:stretch>
              <a:fillRect l="-5965" r="-2379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1F2234-D994-8F9E-C170-51FAF132780D}"/>
              </a:ext>
            </a:extLst>
          </p:cNvPr>
          <p:cNvSpPr/>
          <p:nvPr/>
        </p:nvSpPr>
        <p:spPr>
          <a:xfrm>
            <a:off x="190317" y="7031514"/>
            <a:ext cx="7593832" cy="2580640"/>
          </a:xfrm>
          <a:prstGeom prst="rect">
            <a:avLst/>
          </a:prstGeom>
          <a:blipFill dpi="0" rotWithShape="1">
            <a:blip r:embed="rId5"/>
            <a:srcRect/>
            <a:stretch>
              <a:fillRect t="-29330" b="-93504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371DA4D-B1F8-552D-0CD4-4BC779F76C60}"/>
              </a:ext>
            </a:extLst>
          </p:cNvPr>
          <p:cNvSpPr/>
          <p:nvPr/>
        </p:nvSpPr>
        <p:spPr>
          <a:xfrm>
            <a:off x="915984" y="6858794"/>
            <a:ext cx="1198880" cy="1036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Stop">
              <a:avLst/>
            </a:prstTxWarp>
          </a:bodyPr>
          <a:lstStyle/>
          <a:p>
            <a:pPr algn="ctr"/>
            <a:r>
              <a:rPr lang="en-US" altLang="zh-TW">
                <a:solidFill>
                  <a:sysClr val="windowText" lastClr="000000"/>
                </a:solidFill>
              </a:rPr>
              <a:t>?</a:t>
            </a:r>
            <a:endParaRPr lang="zh-TW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20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1DF586-EB0F-F679-436D-5B9A05A2D234}"/>
              </a:ext>
            </a:extLst>
          </p:cNvPr>
          <p:cNvSpPr/>
          <p:nvPr/>
        </p:nvSpPr>
        <p:spPr>
          <a:xfrm>
            <a:off x="198121" y="167640"/>
            <a:ext cx="7879080" cy="6556733"/>
          </a:xfrm>
          <a:prstGeom prst="rect">
            <a:avLst/>
          </a:prstGeom>
          <a:blipFill>
            <a:blip r:embed="rId3"/>
            <a:stretch>
              <a:fillRect b="-33607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8CC65-D4A7-5185-D091-83F1F91AC082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 descr="一張含有 字型, 紅色, 設計 的圖片&#10;&#10;自動產生的描述">
            <a:extLst>
              <a:ext uri="{FF2B5EF4-FFF2-40B4-BE49-F238E27FC236}">
                <a16:creationId xmlns:a16="http://schemas.microsoft.com/office/drawing/2014/main" id="{E592D4E0-8D1B-AF22-CCF1-CBBCA8BEC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600" y="363537"/>
            <a:ext cx="2578100" cy="822325"/>
          </a:xfrm>
          <a:prstGeom prst="rect">
            <a:avLst/>
          </a:prstGeom>
        </p:spPr>
      </p:pic>
      <p:pic>
        <p:nvPicPr>
          <p:cNvPr id="5" name="圖片 4" descr="一張含有 紅色, 字型, 設計 的圖片&#10;&#10;自動產生的描述">
            <a:extLst>
              <a:ext uri="{FF2B5EF4-FFF2-40B4-BE49-F238E27FC236}">
                <a16:creationId xmlns:a16="http://schemas.microsoft.com/office/drawing/2014/main" id="{5D779B3A-552D-5823-1C32-43F995F1E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2728" y="906876"/>
            <a:ext cx="1558925" cy="987425"/>
          </a:xfrm>
          <a:prstGeom prst="rect">
            <a:avLst/>
          </a:prstGeom>
        </p:spPr>
      </p:pic>
      <p:sp>
        <p:nvSpPr>
          <p:cNvPr id="9" name="流程圖: 人工輸入 8">
            <a:extLst>
              <a:ext uri="{FF2B5EF4-FFF2-40B4-BE49-F238E27FC236}">
                <a16:creationId xmlns:a16="http://schemas.microsoft.com/office/drawing/2014/main" id="{3C206BF3-CC7F-FA18-4D4E-E69867D0C312}"/>
              </a:ext>
            </a:extLst>
          </p:cNvPr>
          <p:cNvSpPr/>
          <p:nvPr/>
        </p:nvSpPr>
        <p:spPr>
          <a:xfrm rot="16200000">
            <a:off x="4348489" y="6164069"/>
            <a:ext cx="2804161" cy="4653642"/>
          </a:xfrm>
          <a:prstGeom prst="flowChartManualInput">
            <a:avLst/>
          </a:prstGeom>
          <a:blipFill dpi="0" rotWithShape="0">
            <a:blip r:embed="rId8"/>
            <a:srcRect/>
            <a:stretch>
              <a:fillRect b="-53804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21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1DF586-EB0F-F679-436D-5B9A05A2D234}"/>
              </a:ext>
            </a:extLst>
          </p:cNvPr>
          <p:cNvSpPr/>
          <p:nvPr/>
        </p:nvSpPr>
        <p:spPr>
          <a:xfrm>
            <a:off x="198121" y="167640"/>
            <a:ext cx="7879080" cy="3718560"/>
          </a:xfrm>
          <a:prstGeom prst="rect">
            <a:avLst/>
          </a:prstGeom>
          <a:blipFill>
            <a:blip r:embed="rId3"/>
            <a:stretch>
              <a:fillRect b="-33607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8CC65-D4A7-5185-D091-83F1F91AC082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AF656FA2-AADB-445D-587F-B5E54BEEDD68}"/>
              </a:ext>
            </a:extLst>
          </p:cNvPr>
          <p:cNvSpPr/>
          <p:nvPr/>
        </p:nvSpPr>
        <p:spPr>
          <a:xfrm>
            <a:off x="-4484314" y="4053840"/>
            <a:ext cx="4297679" cy="2804160"/>
          </a:xfrm>
          <a:custGeom>
            <a:avLst/>
            <a:gdLst>
              <a:gd name="connsiteX0" fmla="*/ 0 w 4212771"/>
              <a:gd name="connsiteY0" fmla="*/ 0 h 6547757"/>
              <a:gd name="connsiteX1" fmla="*/ 0 w 4212771"/>
              <a:gd name="connsiteY1" fmla="*/ 6547757 h 6547757"/>
              <a:gd name="connsiteX2" fmla="*/ 4212771 w 4212771"/>
              <a:gd name="connsiteY2" fmla="*/ 6547757 h 6547757"/>
              <a:gd name="connsiteX3" fmla="*/ 3282043 w 4212771"/>
              <a:gd name="connsiteY3" fmla="*/ 16329 h 6547757"/>
              <a:gd name="connsiteX4" fmla="*/ 0 w 4212771"/>
              <a:gd name="connsiteY4" fmla="*/ 0 h 654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771" h="6547757">
                <a:moveTo>
                  <a:pt x="0" y="0"/>
                </a:moveTo>
                <a:lnTo>
                  <a:pt x="0" y="6547757"/>
                </a:lnTo>
                <a:lnTo>
                  <a:pt x="4212771" y="6547757"/>
                </a:lnTo>
                <a:lnTo>
                  <a:pt x="3282043" y="16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668" t="-218741" r="-67376" b="-28874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人工輸入 6">
            <a:extLst>
              <a:ext uri="{FF2B5EF4-FFF2-40B4-BE49-F238E27FC236}">
                <a16:creationId xmlns:a16="http://schemas.microsoft.com/office/drawing/2014/main" id="{5FF5ED4D-8A45-83F8-73D7-D6E361669AD1}"/>
              </a:ext>
            </a:extLst>
          </p:cNvPr>
          <p:cNvSpPr/>
          <p:nvPr/>
        </p:nvSpPr>
        <p:spPr>
          <a:xfrm rot="16200000">
            <a:off x="4348489" y="2961460"/>
            <a:ext cx="2804161" cy="4653642"/>
          </a:xfrm>
          <a:prstGeom prst="flowChartManualInput">
            <a:avLst/>
          </a:prstGeom>
          <a:blipFill dpi="0" rotWithShape="0">
            <a:blip r:embed="rId5"/>
            <a:srcRect/>
            <a:stretch>
              <a:fillRect b="-53804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52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1DF586-EB0F-F679-436D-5B9A05A2D234}"/>
              </a:ext>
            </a:extLst>
          </p:cNvPr>
          <p:cNvSpPr/>
          <p:nvPr/>
        </p:nvSpPr>
        <p:spPr>
          <a:xfrm>
            <a:off x="198121" y="167640"/>
            <a:ext cx="7879080" cy="3718560"/>
          </a:xfrm>
          <a:prstGeom prst="rect">
            <a:avLst/>
          </a:prstGeom>
          <a:blipFill>
            <a:blip r:embed="rId3"/>
            <a:stretch>
              <a:fillRect b="-33607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8CC65-D4A7-5185-D091-83F1F91AC082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AF656FA2-AADB-445D-587F-B5E54BEEDD68}"/>
              </a:ext>
            </a:extLst>
          </p:cNvPr>
          <p:cNvSpPr/>
          <p:nvPr/>
        </p:nvSpPr>
        <p:spPr>
          <a:xfrm>
            <a:off x="198121" y="4053840"/>
            <a:ext cx="4297679" cy="2804160"/>
          </a:xfrm>
          <a:custGeom>
            <a:avLst/>
            <a:gdLst>
              <a:gd name="connsiteX0" fmla="*/ 0 w 4212771"/>
              <a:gd name="connsiteY0" fmla="*/ 0 h 6547757"/>
              <a:gd name="connsiteX1" fmla="*/ 0 w 4212771"/>
              <a:gd name="connsiteY1" fmla="*/ 6547757 h 6547757"/>
              <a:gd name="connsiteX2" fmla="*/ 4212771 w 4212771"/>
              <a:gd name="connsiteY2" fmla="*/ 6547757 h 6547757"/>
              <a:gd name="connsiteX3" fmla="*/ 3282043 w 4212771"/>
              <a:gd name="connsiteY3" fmla="*/ 16329 h 6547757"/>
              <a:gd name="connsiteX4" fmla="*/ 0 w 4212771"/>
              <a:gd name="connsiteY4" fmla="*/ 0 h 654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771" h="6547757">
                <a:moveTo>
                  <a:pt x="0" y="0"/>
                </a:moveTo>
                <a:lnTo>
                  <a:pt x="0" y="6547757"/>
                </a:lnTo>
                <a:lnTo>
                  <a:pt x="4212771" y="6547757"/>
                </a:lnTo>
                <a:lnTo>
                  <a:pt x="3282043" y="16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668" t="-218741" r="-67376" b="-28874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人工輸入 6">
            <a:extLst>
              <a:ext uri="{FF2B5EF4-FFF2-40B4-BE49-F238E27FC236}">
                <a16:creationId xmlns:a16="http://schemas.microsoft.com/office/drawing/2014/main" id="{5FF5ED4D-8A45-83F8-73D7-D6E361669AD1}"/>
              </a:ext>
            </a:extLst>
          </p:cNvPr>
          <p:cNvSpPr/>
          <p:nvPr/>
        </p:nvSpPr>
        <p:spPr>
          <a:xfrm rot="16200000">
            <a:off x="4503098" y="2961460"/>
            <a:ext cx="2804161" cy="4653642"/>
          </a:xfrm>
          <a:prstGeom prst="flowChartManualInput">
            <a:avLst/>
          </a:prstGeom>
          <a:blipFill dpi="0" rotWithShape="0">
            <a:blip r:embed="rId5"/>
            <a:srcRect/>
            <a:stretch>
              <a:fillRect b="-53804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25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76BA-DB1A-0EBC-4717-A9F28D7C4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03D861B-27F7-B361-F11D-28FA6FEDB571}"/>
              </a:ext>
            </a:extLst>
          </p:cNvPr>
          <p:cNvSpPr/>
          <p:nvPr/>
        </p:nvSpPr>
        <p:spPr>
          <a:xfrm>
            <a:off x="0" y="0"/>
            <a:ext cx="823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08DC48-1582-164D-3E9F-EB6D46B13BB2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E1110-73BF-8F91-9A12-9D0E50CA87F9}"/>
              </a:ext>
            </a:extLst>
          </p:cNvPr>
          <p:cNvSpPr/>
          <p:nvPr/>
        </p:nvSpPr>
        <p:spPr>
          <a:xfrm>
            <a:off x="228600" y="6985000"/>
            <a:ext cx="8003400" cy="3276600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500"/>
                      </a14:imgEffect>
                    </a14:imgLayer>
                  </a14:imgProps>
                </a:ext>
              </a:extLst>
            </a:blip>
            <a:stretch>
              <a:fillRect t="-26047" b="-37209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一張含有 字型, 紅色, 設計 的圖片&#10;&#10;自動產生的描述">
            <a:extLst>
              <a:ext uri="{FF2B5EF4-FFF2-40B4-BE49-F238E27FC236}">
                <a16:creationId xmlns:a16="http://schemas.microsoft.com/office/drawing/2014/main" id="{44DAA186-A9E9-6871-4AD3-D2CF8DA11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38" y="2535237"/>
            <a:ext cx="2819400" cy="898525"/>
          </a:xfrm>
          <a:prstGeom prst="rect">
            <a:avLst/>
          </a:prstGeom>
        </p:spPr>
      </p:pic>
      <p:pic>
        <p:nvPicPr>
          <p:cNvPr id="6" name="圖片 5" descr="一張含有 字型, 圖形, 標誌, 符號 的圖片&#10;&#10;自動產生的描述">
            <a:extLst>
              <a:ext uri="{FF2B5EF4-FFF2-40B4-BE49-F238E27FC236}">
                <a16:creationId xmlns:a16="http://schemas.microsoft.com/office/drawing/2014/main" id="{4B99596B-0DE0-9072-CCDA-7C3872AB7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650" y="3004033"/>
            <a:ext cx="14192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4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76BA-DB1A-0EBC-4717-A9F28D7C4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03D861B-27F7-B361-F11D-28FA6FEDB571}"/>
              </a:ext>
            </a:extLst>
          </p:cNvPr>
          <p:cNvSpPr/>
          <p:nvPr/>
        </p:nvSpPr>
        <p:spPr>
          <a:xfrm>
            <a:off x="0" y="0"/>
            <a:ext cx="823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08DC48-1582-164D-3E9F-EB6D46B13BB2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E1110-73BF-8F91-9A12-9D0E50CA87F9}"/>
              </a:ext>
            </a:extLst>
          </p:cNvPr>
          <p:cNvSpPr/>
          <p:nvPr/>
        </p:nvSpPr>
        <p:spPr>
          <a:xfrm>
            <a:off x="228600" y="3429000"/>
            <a:ext cx="8003400" cy="3276600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500"/>
                      </a14:imgEffect>
                    </a14:imgLayer>
                  </a14:imgProps>
                </a:ext>
              </a:extLst>
            </a:blip>
            <a:stretch>
              <a:fillRect t="-26047" b="-37209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74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A469E-D528-5ADF-870C-8C4A9424D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圖: 人工輸入 10">
            <a:extLst>
              <a:ext uri="{FF2B5EF4-FFF2-40B4-BE49-F238E27FC236}">
                <a16:creationId xmlns:a16="http://schemas.microsoft.com/office/drawing/2014/main" id="{5A33B685-BE25-B92E-69B6-B9ACD5644CCD}"/>
              </a:ext>
            </a:extLst>
          </p:cNvPr>
          <p:cNvSpPr/>
          <p:nvPr/>
        </p:nvSpPr>
        <p:spPr>
          <a:xfrm rot="5400000">
            <a:off x="536325" y="-322194"/>
            <a:ext cx="4104639" cy="4749028"/>
          </a:xfrm>
          <a:prstGeom prst="flowChartManualInput">
            <a:avLst/>
          </a:prstGeom>
          <a:blipFill dpi="0" rotWithShape="0">
            <a:blip r:embed="rId3"/>
            <a:srcRect/>
            <a:stretch>
              <a:fillRect t="-4928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FDADA9-A257-1783-E7D7-38E58F268440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!!圖1">
            <a:extLst>
              <a:ext uri="{FF2B5EF4-FFF2-40B4-BE49-F238E27FC236}">
                <a16:creationId xmlns:a16="http://schemas.microsoft.com/office/drawing/2014/main" id="{91201E4E-8C60-A8E2-E44F-56B48CBD2F0C}"/>
              </a:ext>
            </a:extLst>
          </p:cNvPr>
          <p:cNvSpPr/>
          <p:nvPr/>
        </p:nvSpPr>
        <p:spPr>
          <a:xfrm rot="16200000">
            <a:off x="4043681" y="340357"/>
            <a:ext cx="4104640" cy="3423921"/>
          </a:xfrm>
          <a:prstGeom prst="flowChartManualInput">
            <a:avLst/>
          </a:prstGeom>
          <a:blipFill dpi="0" rotWithShape="0">
            <a:blip r:embed="rId4"/>
            <a:srcRect/>
            <a:stretch>
              <a:fillRect l="-5965" r="-2379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圖2">
            <a:extLst>
              <a:ext uri="{FF2B5EF4-FFF2-40B4-BE49-F238E27FC236}">
                <a16:creationId xmlns:a16="http://schemas.microsoft.com/office/drawing/2014/main" id="{671F2234-D994-8F9E-C170-51FAF132780D}"/>
              </a:ext>
            </a:extLst>
          </p:cNvPr>
          <p:cNvSpPr/>
          <p:nvPr/>
        </p:nvSpPr>
        <p:spPr>
          <a:xfrm>
            <a:off x="214130" y="4185920"/>
            <a:ext cx="7593832" cy="2580640"/>
          </a:xfrm>
          <a:prstGeom prst="rect">
            <a:avLst/>
          </a:prstGeom>
          <a:blipFill dpi="0" rotWithShape="1">
            <a:blip r:embed="rId5"/>
            <a:srcRect/>
            <a:stretch>
              <a:fillRect t="-29330" b="-93504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371DA4D-B1F8-552D-0CD4-4BC779F76C60}"/>
              </a:ext>
            </a:extLst>
          </p:cNvPr>
          <p:cNvSpPr/>
          <p:nvPr/>
        </p:nvSpPr>
        <p:spPr>
          <a:xfrm>
            <a:off x="939797" y="4013200"/>
            <a:ext cx="1198880" cy="1036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Stop">
              <a:avLst/>
            </a:prstTxWarp>
          </a:bodyPr>
          <a:lstStyle/>
          <a:p>
            <a:pPr algn="ctr"/>
            <a:r>
              <a:rPr lang="en-US" altLang="zh-TW">
                <a:solidFill>
                  <a:sysClr val="windowText" lastClr="000000"/>
                </a:solidFill>
              </a:rPr>
              <a:t>?</a:t>
            </a:r>
            <a:endParaRPr lang="zh-TW" altLang="en-US">
              <a:solidFill>
                <a:sysClr val="windowText" lastClr="000000"/>
              </a:solidFill>
            </a:endParaRPr>
          </a:p>
        </p:txBody>
      </p:sp>
      <p:pic>
        <p:nvPicPr>
          <p:cNvPr id="6" name="!!圖2" descr="一張含有 服裝, 日本動畫, 卡通, 人員 的圖片&#10;&#10;自動產生的描述">
            <a:extLst>
              <a:ext uri="{FF2B5EF4-FFF2-40B4-BE49-F238E27FC236}">
                <a16:creationId xmlns:a16="http://schemas.microsoft.com/office/drawing/2014/main" id="{9003994D-5CE6-52E4-E0A8-691433BC7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12161" y="6979479"/>
            <a:ext cx="7903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2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1C229-6642-C163-0EB6-D0153A1F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5AD1919-EB94-DB91-661F-7D2E5E6DA55A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!!圖2" descr="一張含有 服裝, 日本動畫, 卡通, 人員 的圖片&#10;&#10;自動產生的描述">
            <a:extLst>
              <a:ext uri="{FF2B5EF4-FFF2-40B4-BE49-F238E27FC236}">
                <a16:creationId xmlns:a16="http://schemas.microsoft.com/office/drawing/2014/main" id="{646ADA1A-6CFC-BC13-2F18-B4A97F868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8" y="0"/>
            <a:ext cx="7903723" cy="6858000"/>
          </a:xfrm>
          <a:prstGeom prst="rect">
            <a:avLst/>
          </a:prstGeom>
        </p:spPr>
      </p:pic>
      <p:pic>
        <p:nvPicPr>
          <p:cNvPr id="2" name="圖片 1" descr="一張含有 字型, 紅色, 設計 的圖片&#10;&#10;自動產生的描述">
            <a:extLst>
              <a:ext uri="{FF2B5EF4-FFF2-40B4-BE49-F238E27FC236}">
                <a16:creationId xmlns:a16="http://schemas.microsoft.com/office/drawing/2014/main" id="{715D088A-5122-5E4A-DED7-CBD05B9B7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81" y="3502"/>
            <a:ext cx="3047193" cy="973230"/>
          </a:xfrm>
          <a:prstGeom prst="rect">
            <a:avLst/>
          </a:prstGeom>
        </p:spPr>
      </p:pic>
      <p:pic>
        <p:nvPicPr>
          <p:cNvPr id="5" name="圖片 4" descr="一張含有 字型, 圖形, 標誌, 紅色 的圖片&#10;&#10;自動產生的描述">
            <a:extLst>
              <a:ext uri="{FF2B5EF4-FFF2-40B4-BE49-F238E27FC236}">
                <a16:creationId xmlns:a16="http://schemas.microsoft.com/office/drawing/2014/main" id="{F10B0A98-8FB7-BE7C-02C2-AA7D6CCB9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788" y="629489"/>
            <a:ext cx="1813672" cy="10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7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1C229-6642-C163-0EB6-D0153A1F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5AD1919-EB94-DB91-661F-7D2E5E6DA55A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AAFB19-8A29-38B9-48DA-B2C9B5FA6219}"/>
              </a:ext>
            </a:extLst>
          </p:cNvPr>
          <p:cNvSpPr/>
          <p:nvPr/>
        </p:nvSpPr>
        <p:spPr>
          <a:xfrm>
            <a:off x="154279" y="4091354"/>
            <a:ext cx="7902393" cy="2766646"/>
          </a:xfrm>
          <a:prstGeom prst="rect">
            <a:avLst/>
          </a:prstGeom>
          <a:blipFill>
            <a:blip r:embed="rId3"/>
            <a:stretch>
              <a:fillRect l="-47" t="-47203" r="47" b="-94745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!!圖2" descr="一張含有 日本動畫, 服裝, 卡通, 人的臉孔 的圖片&#10;&#10;自動產生的描述">
            <a:extLst>
              <a:ext uri="{FF2B5EF4-FFF2-40B4-BE49-F238E27FC236}">
                <a16:creationId xmlns:a16="http://schemas.microsoft.com/office/drawing/2014/main" id="{46982F9C-A7DD-80F3-90D6-8448DD6F1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2" y="156541"/>
            <a:ext cx="7905749" cy="3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3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4927AC2-3F37-F3AE-8544-B68EE502C33F}"/>
              </a:ext>
            </a:extLst>
          </p:cNvPr>
          <p:cNvSpPr/>
          <p:nvPr/>
        </p:nvSpPr>
        <p:spPr>
          <a:xfrm>
            <a:off x="143490" y="160099"/>
            <a:ext cx="8088510" cy="6547961"/>
          </a:xfrm>
          <a:prstGeom prst="rect">
            <a:avLst/>
          </a:prstGeom>
          <a:blipFill>
            <a:blip r:embed="rId3"/>
            <a:stretch>
              <a:fillRect l="-29519" r="-7179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人工輸入 10">
            <a:extLst>
              <a:ext uri="{FF2B5EF4-FFF2-40B4-BE49-F238E27FC236}">
                <a16:creationId xmlns:a16="http://schemas.microsoft.com/office/drawing/2014/main" id="{A3CAD038-4F37-4F63-CFE7-6D12ACB78DB8}"/>
              </a:ext>
            </a:extLst>
          </p:cNvPr>
          <p:cNvSpPr/>
          <p:nvPr/>
        </p:nvSpPr>
        <p:spPr>
          <a:xfrm rot="10800000">
            <a:off x="-4040031" y="160096"/>
            <a:ext cx="3872756" cy="3279063"/>
          </a:xfrm>
          <a:prstGeom prst="flowChartManualInput">
            <a:avLst/>
          </a:prstGeom>
          <a:blipFill dpi="0" rotWithShape="0">
            <a:blip r:embed="rId4"/>
            <a:srcRect/>
            <a:stretch>
              <a:fillRect l="-5318" t="-4572" r="-2253" b="-2999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D97EAA-D74F-5A40-90D0-9A1CAAEF0986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DC4F619-AB99-FCA7-0981-5AFF8BA96545}"/>
              </a:ext>
            </a:extLst>
          </p:cNvPr>
          <p:cNvGrpSpPr/>
          <p:nvPr/>
        </p:nvGrpSpPr>
        <p:grpSpPr>
          <a:xfrm>
            <a:off x="-4040032" y="2922307"/>
            <a:ext cx="3872756" cy="3785752"/>
            <a:chOff x="237328" y="2922307"/>
            <a:chExt cx="3872756" cy="3785752"/>
          </a:xfrm>
        </p:grpSpPr>
        <p:sp>
          <p:nvSpPr>
            <p:cNvPr id="5" name="流程圖: 人工輸入 4">
              <a:extLst>
                <a:ext uri="{FF2B5EF4-FFF2-40B4-BE49-F238E27FC236}">
                  <a16:creationId xmlns:a16="http://schemas.microsoft.com/office/drawing/2014/main" id="{D5C12864-AB72-C659-EDAA-A9E02A758296}"/>
                </a:ext>
              </a:extLst>
            </p:cNvPr>
            <p:cNvSpPr/>
            <p:nvPr/>
          </p:nvSpPr>
          <p:spPr>
            <a:xfrm>
              <a:off x="237328" y="2922308"/>
              <a:ext cx="3872756" cy="3785751"/>
            </a:xfrm>
            <a:prstGeom prst="flowChartManualInput">
              <a:avLst/>
            </a:prstGeom>
            <a:blipFill dpi="0" rotWithShape="1">
              <a:blip r:embed="rId5"/>
              <a:srcRect/>
              <a:stretch>
                <a:fillRect l="-10466" t="286" r="-8538" b="-19288"/>
              </a:stretch>
            </a:blip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流程圖: 人工輸入 11">
              <a:extLst>
                <a:ext uri="{FF2B5EF4-FFF2-40B4-BE49-F238E27FC236}">
                  <a16:creationId xmlns:a16="http://schemas.microsoft.com/office/drawing/2014/main" id="{CED47FA7-5A9A-839E-E3A7-51F96DE25820}"/>
                </a:ext>
              </a:extLst>
            </p:cNvPr>
            <p:cNvSpPr/>
            <p:nvPr/>
          </p:nvSpPr>
          <p:spPr>
            <a:xfrm>
              <a:off x="237328" y="2922307"/>
              <a:ext cx="3872756" cy="3785751"/>
            </a:xfrm>
            <a:prstGeom prst="flowChartManualInpu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t="13384" b="-13384"/>
              </a:stretch>
            </a:blip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80D9E51-A05D-D1DF-4E7A-E8279E24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8457" y1="82617" x2="96094" y2="88672"/>
                          <a14:foregroundMark x1="66309" y1="88477" x2="69043" y2="91797"/>
                          <a14:foregroundMark x1="70215" y1="55078" x2="72168" y2="60352"/>
                          <a14:backgroundMark x1="21289" y1="5371" x2="28320" y2="43555"/>
                          <a14:backgroundMark x1="30566" y1="23926" x2="19824" y2="38477"/>
                          <a14:backgroundMark x1="17773" y1="23828" x2="20605" y2="36523"/>
                          <a14:backgroundMark x1="18262" y1="42480" x2="30664" y2="46973"/>
                          <a14:backgroundMark x1="24512" y1="50977" x2="25195" y2="51172"/>
                          <a14:backgroundMark x1="68750" y1="7129" x2="83008" y2="22559"/>
                          <a14:backgroundMark x1="71484" y1="17285" x2="78613" y2="30078"/>
                          <a14:backgroundMark x1="69727" y1="25000" x2="82031" y2="44531"/>
                          <a14:backgroundMark x1="71777" y1="23535" x2="66992" y2="37891"/>
                          <a14:backgroundMark x1="70117" y1="36719" x2="78613" y2="44141"/>
                          <a14:backgroundMark x1="69531" y1="45801" x2="78516" y2="45898"/>
                          <a14:backgroundMark x1="77930" y1="54980" x2="78613" y2="59668"/>
                          <a14:backgroundMark x1="65234" y1="59473" x2="68652" y2="63672"/>
                          <a14:backgroundMark x1="65137" y1="59473" x2="65430" y2="63379"/>
                          <a14:backgroundMark x1="73340" y1="63574" x2="77832" y2="63477"/>
                          <a14:backgroundMark x1="73828" y1="64258" x2="77734" y2="64160"/>
                          <a14:backgroundMark x1="72656" y1="64258" x2="78125" y2="64160"/>
                        </a14:backgroundRemoval>
                      </a14:imgEffect>
                    </a14:imgLayer>
                  </a14:imgProps>
                </a:ext>
              </a:extLst>
            </a:blip>
            <a:srcRect l="64453" t="48351" r="21733" b="35645"/>
            <a:stretch/>
          </p:blipFill>
          <p:spPr>
            <a:xfrm>
              <a:off x="2716687" y="5231128"/>
              <a:ext cx="579278" cy="671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36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4927AC2-3F37-F3AE-8544-B68EE502C33F}"/>
              </a:ext>
            </a:extLst>
          </p:cNvPr>
          <p:cNvSpPr/>
          <p:nvPr/>
        </p:nvSpPr>
        <p:spPr>
          <a:xfrm>
            <a:off x="4197330" y="149939"/>
            <a:ext cx="4034670" cy="6558121"/>
          </a:xfrm>
          <a:prstGeom prst="rect">
            <a:avLst/>
          </a:prstGeom>
          <a:blipFill>
            <a:blip r:embed="rId3"/>
            <a:stretch>
              <a:fillRect l="-29519" r="-7179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人工輸入 10">
            <a:extLst>
              <a:ext uri="{FF2B5EF4-FFF2-40B4-BE49-F238E27FC236}">
                <a16:creationId xmlns:a16="http://schemas.microsoft.com/office/drawing/2014/main" id="{A3CAD038-4F37-4F63-CFE7-6D12ACB78DB8}"/>
              </a:ext>
            </a:extLst>
          </p:cNvPr>
          <p:cNvSpPr/>
          <p:nvPr/>
        </p:nvSpPr>
        <p:spPr>
          <a:xfrm rot="10800000">
            <a:off x="237329" y="149936"/>
            <a:ext cx="3872756" cy="3279063"/>
          </a:xfrm>
          <a:prstGeom prst="flowChartManualInput">
            <a:avLst/>
          </a:prstGeom>
          <a:blipFill dpi="0" rotWithShape="0">
            <a:blip r:embed="rId4"/>
            <a:srcRect/>
            <a:stretch>
              <a:fillRect l="-5318" t="-4572" r="-2253" b="-2999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D97EAA-D74F-5A40-90D0-9A1CAAEF0986}"/>
              </a:ext>
            </a:extLst>
          </p:cNvPr>
          <p:cNvSpPr/>
          <p:nvPr/>
        </p:nvSpPr>
        <p:spPr>
          <a:xfrm>
            <a:off x="8232001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DC4F619-AB99-FCA7-0981-5AFF8BA96545}"/>
              </a:ext>
            </a:extLst>
          </p:cNvPr>
          <p:cNvGrpSpPr/>
          <p:nvPr/>
        </p:nvGrpSpPr>
        <p:grpSpPr>
          <a:xfrm>
            <a:off x="237328" y="2922307"/>
            <a:ext cx="3872756" cy="3785752"/>
            <a:chOff x="237328" y="2922307"/>
            <a:chExt cx="3872756" cy="3785752"/>
          </a:xfrm>
        </p:grpSpPr>
        <p:sp>
          <p:nvSpPr>
            <p:cNvPr id="5" name="流程圖: 人工輸入 4">
              <a:extLst>
                <a:ext uri="{FF2B5EF4-FFF2-40B4-BE49-F238E27FC236}">
                  <a16:creationId xmlns:a16="http://schemas.microsoft.com/office/drawing/2014/main" id="{D5C12864-AB72-C659-EDAA-A9E02A758296}"/>
                </a:ext>
              </a:extLst>
            </p:cNvPr>
            <p:cNvSpPr/>
            <p:nvPr/>
          </p:nvSpPr>
          <p:spPr>
            <a:xfrm>
              <a:off x="237328" y="2922308"/>
              <a:ext cx="3872756" cy="3785751"/>
            </a:xfrm>
            <a:prstGeom prst="flowChartManualInput">
              <a:avLst/>
            </a:prstGeom>
            <a:blipFill dpi="0" rotWithShape="1">
              <a:blip r:embed="rId5"/>
              <a:srcRect/>
              <a:stretch>
                <a:fillRect l="-10466" t="286" r="-8538" b="-19288"/>
              </a:stretch>
            </a:blip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流程圖: 人工輸入 11">
              <a:extLst>
                <a:ext uri="{FF2B5EF4-FFF2-40B4-BE49-F238E27FC236}">
                  <a16:creationId xmlns:a16="http://schemas.microsoft.com/office/drawing/2014/main" id="{CED47FA7-5A9A-839E-E3A7-51F96DE25820}"/>
                </a:ext>
              </a:extLst>
            </p:cNvPr>
            <p:cNvSpPr/>
            <p:nvPr/>
          </p:nvSpPr>
          <p:spPr>
            <a:xfrm>
              <a:off x="237328" y="2922307"/>
              <a:ext cx="3872756" cy="3785751"/>
            </a:xfrm>
            <a:prstGeom prst="flowChartManualInpu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t="13384" b="-13384"/>
              </a:stretch>
            </a:blip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80D9E51-A05D-D1DF-4E7A-E8279E24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8457" y1="82617" x2="96094" y2="88672"/>
                          <a14:foregroundMark x1="66309" y1="88477" x2="69043" y2="91797"/>
                          <a14:foregroundMark x1="70215" y1="55078" x2="72168" y2="60352"/>
                          <a14:backgroundMark x1="21289" y1="5371" x2="28320" y2="43555"/>
                          <a14:backgroundMark x1="30566" y1="23926" x2="19824" y2="38477"/>
                          <a14:backgroundMark x1="17773" y1="23828" x2="20605" y2="36523"/>
                          <a14:backgroundMark x1="18262" y1="42480" x2="30664" y2="46973"/>
                          <a14:backgroundMark x1="24512" y1="50977" x2="25195" y2="51172"/>
                          <a14:backgroundMark x1="68750" y1="7129" x2="83008" y2="22559"/>
                          <a14:backgroundMark x1="71484" y1="17285" x2="78613" y2="30078"/>
                          <a14:backgroundMark x1="69727" y1="25000" x2="82031" y2="44531"/>
                          <a14:backgroundMark x1="71777" y1="23535" x2="66992" y2="37891"/>
                          <a14:backgroundMark x1="70117" y1="36719" x2="78613" y2="44141"/>
                          <a14:backgroundMark x1="69531" y1="45801" x2="78516" y2="45898"/>
                          <a14:backgroundMark x1="77930" y1="54980" x2="78613" y2="59668"/>
                          <a14:backgroundMark x1="65234" y1="59473" x2="68652" y2="63672"/>
                          <a14:backgroundMark x1="65137" y1="59473" x2="65430" y2="63379"/>
                          <a14:backgroundMark x1="73340" y1="63574" x2="77832" y2="63477"/>
                          <a14:backgroundMark x1="73828" y1="64258" x2="77734" y2="64160"/>
                          <a14:backgroundMark x1="72656" y1="64258" x2="78125" y2="64160"/>
                        </a14:backgroundRemoval>
                      </a14:imgEffect>
                    </a14:imgLayer>
                  </a14:imgProps>
                </a:ext>
              </a:extLst>
            </a:blip>
            <a:srcRect l="64453" t="48351" r="21733" b="35645"/>
            <a:stretch/>
          </p:blipFill>
          <p:spPr>
            <a:xfrm>
              <a:off x="2716687" y="5231128"/>
              <a:ext cx="579278" cy="671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228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圖: 人工輸入 3">
            <a:extLst>
              <a:ext uri="{FF2B5EF4-FFF2-40B4-BE49-F238E27FC236}">
                <a16:creationId xmlns:a16="http://schemas.microsoft.com/office/drawing/2014/main" id="{F6E6C244-9204-97AF-A254-2D7D2A61653B}"/>
              </a:ext>
            </a:extLst>
          </p:cNvPr>
          <p:cNvSpPr/>
          <p:nvPr/>
        </p:nvSpPr>
        <p:spPr>
          <a:xfrm rot="16200000">
            <a:off x="312381" y="832129"/>
            <a:ext cx="6856972" cy="5150596"/>
          </a:xfrm>
          <a:prstGeom prst="flowChartManualInput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177" t="-279" r="-13351" b="-3743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8805B3-7C64-0274-7385-92DD63F6EEBC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A3FA55-633F-651F-74A3-D6D339AFD1DE}"/>
              </a:ext>
            </a:extLst>
          </p:cNvPr>
          <p:cNvSpPr/>
          <p:nvPr/>
        </p:nvSpPr>
        <p:spPr>
          <a:xfrm>
            <a:off x="165105" y="-2354150"/>
            <a:ext cx="7956223" cy="2083324"/>
          </a:xfrm>
          <a:prstGeom prst="rect">
            <a:avLst/>
          </a:prstGeom>
          <a:blipFill dpi="0" rotWithShape="1">
            <a:blip r:embed="rId4"/>
            <a:srcRect/>
            <a:stretch>
              <a:fillRect b="-162443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!!圖案3">
            <a:extLst>
              <a:ext uri="{FF2B5EF4-FFF2-40B4-BE49-F238E27FC236}">
                <a16:creationId xmlns:a16="http://schemas.microsoft.com/office/drawing/2014/main" id="{9951D9FE-11A6-3C66-DA1F-2DB48B04DC34}"/>
              </a:ext>
            </a:extLst>
          </p:cNvPr>
          <p:cNvSpPr/>
          <p:nvPr/>
        </p:nvSpPr>
        <p:spPr>
          <a:xfrm>
            <a:off x="-4070926" y="160451"/>
            <a:ext cx="3928063" cy="5544273"/>
          </a:xfrm>
          <a:custGeom>
            <a:avLst/>
            <a:gdLst>
              <a:gd name="connsiteX0" fmla="*/ 0 w 4212771"/>
              <a:gd name="connsiteY0" fmla="*/ 0 h 6547757"/>
              <a:gd name="connsiteX1" fmla="*/ 0 w 4212771"/>
              <a:gd name="connsiteY1" fmla="*/ 6547757 h 6547757"/>
              <a:gd name="connsiteX2" fmla="*/ 4212771 w 4212771"/>
              <a:gd name="connsiteY2" fmla="*/ 6547757 h 6547757"/>
              <a:gd name="connsiteX3" fmla="*/ 3282043 w 4212771"/>
              <a:gd name="connsiteY3" fmla="*/ 16329 h 6547757"/>
              <a:gd name="connsiteX4" fmla="*/ 0 w 4212771"/>
              <a:gd name="connsiteY4" fmla="*/ 0 h 654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771" h="6547757">
                <a:moveTo>
                  <a:pt x="0" y="0"/>
                </a:moveTo>
                <a:lnTo>
                  <a:pt x="0" y="6547757"/>
                </a:lnTo>
                <a:lnTo>
                  <a:pt x="4212771" y="6547757"/>
                </a:lnTo>
                <a:lnTo>
                  <a:pt x="3282043" y="1632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 l="-50751" t="-6472" r="-35862" b="-3616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749F3F93-EF84-E63A-8BB4-70E6477444D3}"/>
              </a:ext>
            </a:extLst>
          </p:cNvPr>
          <p:cNvSpPr/>
          <p:nvPr/>
        </p:nvSpPr>
        <p:spPr>
          <a:xfrm>
            <a:off x="-432360" y="5284022"/>
            <a:ext cx="3960000" cy="6154218"/>
          </a:xfrm>
          <a:custGeom>
            <a:avLst/>
            <a:gdLst>
              <a:gd name="connsiteX0" fmla="*/ 0 w 4212771"/>
              <a:gd name="connsiteY0" fmla="*/ 0 h 6547757"/>
              <a:gd name="connsiteX1" fmla="*/ 0 w 4212771"/>
              <a:gd name="connsiteY1" fmla="*/ 6547757 h 6547757"/>
              <a:gd name="connsiteX2" fmla="*/ 4212771 w 4212771"/>
              <a:gd name="connsiteY2" fmla="*/ 6547757 h 6547757"/>
              <a:gd name="connsiteX3" fmla="*/ 3282043 w 4212771"/>
              <a:gd name="connsiteY3" fmla="*/ 16329 h 6547757"/>
              <a:gd name="connsiteX4" fmla="*/ 0 w 4212771"/>
              <a:gd name="connsiteY4" fmla="*/ 0 h 654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771" h="6547757">
                <a:moveTo>
                  <a:pt x="0" y="0"/>
                </a:moveTo>
                <a:lnTo>
                  <a:pt x="0" y="6547757"/>
                </a:lnTo>
                <a:lnTo>
                  <a:pt x="4212771" y="6547757"/>
                </a:lnTo>
                <a:lnTo>
                  <a:pt x="3282043" y="1632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6" t="26034"/>
            </a:stretch>
          </a:blip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語音泡泡: 橢圓形 2">
            <a:extLst>
              <a:ext uri="{FF2B5EF4-FFF2-40B4-BE49-F238E27FC236}">
                <a16:creationId xmlns:a16="http://schemas.microsoft.com/office/drawing/2014/main" id="{41A8E84E-D5CB-916B-85DA-6FE64E587F06}"/>
              </a:ext>
            </a:extLst>
          </p:cNvPr>
          <p:cNvSpPr/>
          <p:nvPr/>
        </p:nvSpPr>
        <p:spPr>
          <a:xfrm>
            <a:off x="4929809" y="447261"/>
            <a:ext cx="3302191" cy="1928191"/>
          </a:xfrm>
          <a:prstGeom prst="wedgeEllipseCallout">
            <a:avLst>
              <a:gd name="adj1" fmla="val -42437"/>
              <a:gd name="adj2" fmla="val 6920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40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你不跟大家溝通，你永遠是角落被大家孤立的人</a:t>
            </a:r>
            <a:endParaRPr lang="zh-TW" alt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288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圖: 人工輸入 3">
            <a:extLst>
              <a:ext uri="{FF2B5EF4-FFF2-40B4-BE49-F238E27FC236}">
                <a16:creationId xmlns:a16="http://schemas.microsoft.com/office/drawing/2014/main" id="{F6E6C244-9204-97AF-A254-2D7D2A61653B}"/>
              </a:ext>
            </a:extLst>
          </p:cNvPr>
          <p:cNvSpPr/>
          <p:nvPr/>
        </p:nvSpPr>
        <p:spPr>
          <a:xfrm rot="16200000">
            <a:off x="2515554" y="1257302"/>
            <a:ext cx="6547756" cy="4653642"/>
          </a:xfrm>
          <a:prstGeom prst="flowChartManualInput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177" t="-279" r="-13351" b="-3743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!!圖案3">
            <a:extLst>
              <a:ext uri="{FF2B5EF4-FFF2-40B4-BE49-F238E27FC236}">
                <a16:creationId xmlns:a16="http://schemas.microsoft.com/office/drawing/2014/main" id="{995C69D7-E4DD-C743-CAC8-35CCE5C30E55}"/>
              </a:ext>
            </a:extLst>
          </p:cNvPr>
          <p:cNvSpPr/>
          <p:nvPr/>
        </p:nvSpPr>
        <p:spPr>
          <a:xfrm>
            <a:off x="147683" y="127321"/>
            <a:ext cx="3928063" cy="5544273"/>
          </a:xfrm>
          <a:custGeom>
            <a:avLst/>
            <a:gdLst>
              <a:gd name="connsiteX0" fmla="*/ 0 w 4212771"/>
              <a:gd name="connsiteY0" fmla="*/ 0 h 6547757"/>
              <a:gd name="connsiteX1" fmla="*/ 0 w 4212771"/>
              <a:gd name="connsiteY1" fmla="*/ 6547757 h 6547757"/>
              <a:gd name="connsiteX2" fmla="*/ 4212771 w 4212771"/>
              <a:gd name="connsiteY2" fmla="*/ 6547757 h 6547757"/>
              <a:gd name="connsiteX3" fmla="*/ 3282043 w 4212771"/>
              <a:gd name="connsiteY3" fmla="*/ 16329 h 6547757"/>
              <a:gd name="connsiteX4" fmla="*/ 0 w 4212771"/>
              <a:gd name="connsiteY4" fmla="*/ 0 h 654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771" h="6547757">
                <a:moveTo>
                  <a:pt x="0" y="0"/>
                </a:moveTo>
                <a:lnTo>
                  <a:pt x="0" y="6547757"/>
                </a:lnTo>
                <a:lnTo>
                  <a:pt x="4212771" y="6547757"/>
                </a:lnTo>
                <a:lnTo>
                  <a:pt x="3282043" y="1632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l="-50751" t="-6472" r="-35862" b="-3616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8805B3-7C64-0274-7385-92DD63F6EEBC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FABE7AAC-9B39-2B2D-E4C5-32B2CA9120D7}"/>
              </a:ext>
            </a:extLst>
          </p:cNvPr>
          <p:cNvSpPr/>
          <p:nvPr/>
        </p:nvSpPr>
        <p:spPr>
          <a:xfrm>
            <a:off x="-90012" y="1297326"/>
            <a:ext cx="3960000" cy="6154218"/>
          </a:xfrm>
          <a:custGeom>
            <a:avLst/>
            <a:gdLst>
              <a:gd name="connsiteX0" fmla="*/ 0 w 4212771"/>
              <a:gd name="connsiteY0" fmla="*/ 0 h 6547757"/>
              <a:gd name="connsiteX1" fmla="*/ 0 w 4212771"/>
              <a:gd name="connsiteY1" fmla="*/ 6547757 h 6547757"/>
              <a:gd name="connsiteX2" fmla="*/ 4212771 w 4212771"/>
              <a:gd name="connsiteY2" fmla="*/ 6547757 h 6547757"/>
              <a:gd name="connsiteX3" fmla="*/ 3282043 w 4212771"/>
              <a:gd name="connsiteY3" fmla="*/ 16329 h 6547757"/>
              <a:gd name="connsiteX4" fmla="*/ 0 w 4212771"/>
              <a:gd name="connsiteY4" fmla="*/ 0 h 654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771" h="6547757">
                <a:moveTo>
                  <a:pt x="0" y="0"/>
                </a:moveTo>
                <a:lnTo>
                  <a:pt x="0" y="6547757"/>
                </a:lnTo>
                <a:lnTo>
                  <a:pt x="4212771" y="6547757"/>
                </a:lnTo>
                <a:lnTo>
                  <a:pt x="3282043" y="1632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6" t="26034"/>
            </a:stretch>
          </a:blip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A3FA55-633F-651F-74A3-D6D339AFD1DE}"/>
              </a:ext>
            </a:extLst>
          </p:cNvPr>
          <p:cNvSpPr/>
          <p:nvPr/>
        </p:nvSpPr>
        <p:spPr>
          <a:xfrm>
            <a:off x="165105" y="-2354150"/>
            <a:ext cx="7956223" cy="2083324"/>
          </a:xfrm>
          <a:prstGeom prst="rect">
            <a:avLst/>
          </a:prstGeom>
          <a:blipFill dpi="0" rotWithShape="1">
            <a:blip r:embed="rId6"/>
            <a:srcRect/>
            <a:stretch>
              <a:fillRect b="-162443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!!圖3">
            <a:extLst>
              <a:ext uri="{FF2B5EF4-FFF2-40B4-BE49-F238E27FC236}">
                <a16:creationId xmlns:a16="http://schemas.microsoft.com/office/drawing/2014/main" id="{31CA8B54-04E6-B845-0750-78F6BF4C433E}"/>
              </a:ext>
            </a:extLst>
          </p:cNvPr>
          <p:cNvSpPr/>
          <p:nvPr/>
        </p:nvSpPr>
        <p:spPr>
          <a:xfrm rot="10800000">
            <a:off x="-8320366" y="2091181"/>
            <a:ext cx="6928030" cy="2775460"/>
          </a:xfrm>
          <a:prstGeom prst="flowChartManualInput">
            <a:avLst/>
          </a:prstGeom>
          <a:blipFill dpi="0" rotWithShape="0">
            <a:blip r:embed="rId7"/>
            <a:srcRect/>
            <a:stretch>
              <a:fillRect t="-114099" b="-14099"/>
            </a:stretch>
          </a:blip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7" name="圖3">
            <a:extLst>
              <a:ext uri="{FF2B5EF4-FFF2-40B4-BE49-F238E27FC236}">
                <a16:creationId xmlns:a16="http://schemas.microsoft.com/office/drawing/2014/main" id="{53A6BF18-49D7-5527-056B-01AF0B661A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5957" r="89844">
                        <a14:foregroundMark x1="67676" y1="25586" x2="67676" y2="27344"/>
                        <a14:foregroundMark x1="29492" y1="24512" x2="29199" y2="26270"/>
                        <a14:foregroundMark x1="31348" y1="19727" x2="30371" y2="21680"/>
                        <a14:backgroundMark x1="43652" y1="34766" x2="45508" y2="34961"/>
                        <a14:backgroundMark x1="66992" y1="27637" x2="66113" y2="29980"/>
                        <a14:backgroundMark x1="67285" y1="25879" x2="67188" y2="26855"/>
                        <a14:backgroundMark x1="31445" y1="20703" x2="30762" y2="22656"/>
                        <a14:backgroundMark x1="31738" y1="19629" x2="31641" y2="204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63200" y="858044"/>
            <a:ext cx="6005818" cy="6005818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A27B7614-ADD1-6F84-173C-871EB0008C72}"/>
              </a:ext>
            </a:extLst>
          </p:cNvPr>
          <p:cNvGrpSpPr/>
          <p:nvPr/>
        </p:nvGrpSpPr>
        <p:grpSpPr>
          <a:xfrm>
            <a:off x="-1389071" y="1772831"/>
            <a:ext cx="1408055" cy="2945258"/>
            <a:chOff x="-1389071" y="1772831"/>
            <a:chExt cx="1408055" cy="2945258"/>
          </a:xfrm>
        </p:grpSpPr>
        <p:pic>
          <p:nvPicPr>
            <p:cNvPr id="9" name="圖片 8" descr="一張含有 字型, 紅色, 設計 的圖片&#10;&#10;自動產生的描述">
              <a:extLst>
                <a:ext uri="{FF2B5EF4-FFF2-40B4-BE49-F238E27FC236}">
                  <a16:creationId xmlns:a16="http://schemas.microsoft.com/office/drawing/2014/main" id="{1AC566A3-4D74-68E8-D220-37AA4A0EC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941" t="-14019" r="74118" b="13389"/>
            <a:stretch/>
          </p:blipFill>
          <p:spPr>
            <a:xfrm>
              <a:off x="-1389071" y="1772831"/>
              <a:ext cx="698470" cy="960126"/>
            </a:xfrm>
            <a:prstGeom prst="rect">
              <a:avLst/>
            </a:prstGeom>
          </p:spPr>
        </p:pic>
        <p:pic>
          <p:nvPicPr>
            <p:cNvPr id="11" name="圖片 10" descr="一張含有 字型, 紅色, 設計 的圖片&#10;&#10;自動產生的描述">
              <a:extLst>
                <a:ext uri="{FF2B5EF4-FFF2-40B4-BE49-F238E27FC236}">
                  <a16:creationId xmlns:a16="http://schemas.microsoft.com/office/drawing/2014/main" id="{EDE5AA9F-ABAA-2B83-7FD3-F61AE8B46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3783" r="56756" b="-1887"/>
            <a:stretch/>
          </p:blipFill>
          <p:spPr>
            <a:xfrm>
              <a:off x="-1296022" y="2514533"/>
              <a:ext cx="592501" cy="972124"/>
            </a:xfrm>
            <a:prstGeom prst="rect">
              <a:avLst/>
            </a:prstGeom>
          </p:spPr>
        </p:pic>
        <p:pic>
          <p:nvPicPr>
            <p:cNvPr id="12" name="圖片 11" descr="一張含有 字型, 紅色, 設計 的圖片&#10;&#10;自動產生的描述">
              <a:extLst>
                <a:ext uri="{FF2B5EF4-FFF2-40B4-BE49-F238E27FC236}">
                  <a16:creationId xmlns:a16="http://schemas.microsoft.com/office/drawing/2014/main" id="{7E217FBC-0A80-88FD-30D1-494BEA8BD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2802" t="-961" r="37438" b="6261"/>
            <a:stretch/>
          </p:blipFill>
          <p:spPr>
            <a:xfrm>
              <a:off x="-1202117" y="3106035"/>
              <a:ext cx="601603" cy="903550"/>
            </a:xfrm>
            <a:prstGeom prst="rect">
              <a:avLst/>
            </a:prstGeom>
          </p:spPr>
        </p:pic>
        <p:pic>
          <p:nvPicPr>
            <p:cNvPr id="13" name="圖片 12" descr="一張含有 符號, 字型 的圖片&#10;&#10;自動產生的描述">
              <a:extLst>
                <a:ext uri="{FF2B5EF4-FFF2-40B4-BE49-F238E27FC236}">
                  <a16:creationId xmlns:a16="http://schemas.microsoft.com/office/drawing/2014/main" id="{DBD93690-732B-145F-0E22-A41433D0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744" r="46965" b="-918"/>
            <a:stretch/>
          </p:blipFill>
          <p:spPr>
            <a:xfrm>
              <a:off x="-899910" y="2485184"/>
              <a:ext cx="829091" cy="991206"/>
            </a:xfrm>
            <a:prstGeom prst="rect">
              <a:avLst/>
            </a:prstGeom>
          </p:spPr>
        </p:pic>
        <p:pic>
          <p:nvPicPr>
            <p:cNvPr id="14" name="圖片 13" descr="一張含有 符號, 字型 的圖片&#10;&#10;自動產生的描述">
              <a:extLst>
                <a:ext uri="{FF2B5EF4-FFF2-40B4-BE49-F238E27FC236}">
                  <a16:creationId xmlns:a16="http://schemas.microsoft.com/office/drawing/2014/main" id="{EDE351C9-E0F1-22CF-D605-504E3541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9685" t="-634" r="629" b="-1064"/>
            <a:stretch/>
          </p:blipFill>
          <p:spPr>
            <a:xfrm>
              <a:off x="-686166" y="3250806"/>
              <a:ext cx="705150" cy="862119"/>
            </a:xfrm>
            <a:prstGeom prst="rect">
              <a:avLst/>
            </a:prstGeom>
          </p:spPr>
        </p:pic>
        <p:pic>
          <p:nvPicPr>
            <p:cNvPr id="15" name="圖片 14" descr="一張含有 字型, 紅色, 設計 的圖片&#10;&#10;自動產生的描述">
              <a:extLst>
                <a:ext uri="{FF2B5EF4-FFF2-40B4-BE49-F238E27FC236}">
                  <a16:creationId xmlns:a16="http://schemas.microsoft.com/office/drawing/2014/main" id="{6FC11A12-3644-ABCE-BFC8-A7BFFBA73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60588" t="2450" r="11602" b="917"/>
            <a:stretch/>
          </p:blipFill>
          <p:spPr>
            <a:xfrm>
              <a:off x="-1295487" y="3777627"/>
              <a:ext cx="847412" cy="940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0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1729</Words>
  <Application>Microsoft Office PowerPoint</Application>
  <PresentationFormat>寬螢幕</PresentationFormat>
  <Paragraphs>131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Ginto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怡茜 陳</dc:creator>
  <cp:lastModifiedBy>陳怡茜</cp:lastModifiedBy>
  <cp:revision>150</cp:revision>
  <dcterms:created xsi:type="dcterms:W3CDTF">2024-10-06T13:08:21Z</dcterms:created>
  <dcterms:modified xsi:type="dcterms:W3CDTF">2024-10-23T04:16:42Z</dcterms:modified>
</cp:coreProperties>
</file>